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5150" r:id="rId1"/>
  </p:sldMasterIdLst>
  <p:notesMasterIdLst>
    <p:notesMasterId r:id="rId16"/>
  </p:notesMasterIdLst>
  <p:handoutMasterIdLst>
    <p:handoutMasterId r:id="rId17"/>
  </p:handoutMasterIdLst>
  <p:sldIdLst>
    <p:sldId id="265" r:id="rId2"/>
    <p:sldId id="266" r:id="rId3"/>
    <p:sldId id="299" r:id="rId4"/>
    <p:sldId id="300" r:id="rId5"/>
    <p:sldId id="294" r:id="rId6"/>
    <p:sldId id="296" r:id="rId7"/>
    <p:sldId id="297" r:id="rId8"/>
    <p:sldId id="302" r:id="rId9"/>
    <p:sldId id="303" r:id="rId10"/>
    <p:sldId id="304" r:id="rId11"/>
    <p:sldId id="305" r:id="rId12"/>
    <p:sldId id="287" r:id="rId13"/>
    <p:sldId id="298" r:id="rId14"/>
    <p:sldId id="295" r:id="rId15"/>
  </p:sldIdLst>
  <p:sldSz cx="9144000" cy="6858000" type="screen4x3"/>
  <p:notesSz cx="6811963" cy="99425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>
          <p15:clr>
            <a:srgbClr val="A4A3A4"/>
          </p15:clr>
        </p15:guide>
        <p15:guide id="2" pos="136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128"/>
    <a:srgbClr val="003667"/>
    <a:srgbClr val="D0D700"/>
    <a:srgbClr val="003366"/>
    <a:srgbClr val="CAD000"/>
    <a:srgbClr val="004080"/>
    <a:srgbClr val="D0D500"/>
    <a:srgbClr val="D0D8E8"/>
    <a:srgbClr val="BCD228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87" autoAdjust="0"/>
    <p:restoredTop sz="94660"/>
  </p:normalViewPr>
  <p:slideViewPr>
    <p:cSldViewPr>
      <p:cViewPr varScale="1">
        <p:scale>
          <a:sx n="99" d="100"/>
          <a:sy n="99" d="100"/>
        </p:scale>
        <p:origin x="-1480" y="-112"/>
      </p:cViewPr>
      <p:guideLst>
        <p:guide orient="horz" pos="2205"/>
        <p:guide pos="13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3" d="100"/>
          <a:sy n="133" d="100"/>
        </p:scale>
        <p:origin x="-5200" y="-12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A7CB54-BACA-4C4E-B300-E7197A18283E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05A8AC9-ADD6-4222-843E-8E223BF7829A}">
      <dgm:prSet phldrT="[Texte]"/>
      <dgm:spPr/>
      <dgm:t>
        <a:bodyPr/>
        <a:lstStyle/>
        <a:p>
          <a:r>
            <a:rPr lang="fr-FR" dirty="0" smtClean="0"/>
            <a:t>Equipe </a:t>
          </a:r>
        </a:p>
        <a:p>
          <a:r>
            <a:rPr lang="fr-FR" dirty="0" smtClean="0"/>
            <a:t>UN e-SEA</a:t>
          </a:r>
          <a:endParaRPr lang="fr-FR" dirty="0"/>
        </a:p>
      </dgm:t>
    </dgm:pt>
    <dgm:pt modelId="{31381EB4-0E0C-4F29-9439-550567EB0A90}" type="parTrans" cxnId="{3400E9BE-1229-4CB5-90BE-1FC99347A5AD}">
      <dgm:prSet/>
      <dgm:spPr/>
      <dgm:t>
        <a:bodyPr/>
        <a:lstStyle/>
        <a:p>
          <a:endParaRPr lang="fr-FR"/>
        </a:p>
      </dgm:t>
    </dgm:pt>
    <dgm:pt modelId="{D362ACF6-52E5-44FD-8A64-D570994FF525}" type="sibTrans" cxnId="{3400E9BE-1229-4CB5-90BE-1FC99347A5AD}">
      <dgm:prSet/>
      <dgm:spPr/>
      <dgm:t>
        <a:bodyPr/>
        <a:lstStyle/>
        <a:p>
          <a:endParaRPr lang="fr-FR"/>
        </a:p>
      </dgm:t>
    </dgm:pt>
    <dgm:pt modelId="{20975663-0BB6-40D3-90E4-B6CFB81A857F}">
      <dgm:prSet phldrT="[Texte]"/>
      <dgm:spPr/>
      <dgm:t>
        <a:bodyPr/>
        <a:lstStyle/>
        <a:p>
          <a:r>
            <a:rPr lang="fr-FR" dirty="0" smtClean="0"/>
            <a:t>Responsables de formation</a:t>
          </a:r>
          <a:endParaRPr lang="fr-FR" dirty="0"/>
        </a:p>
      </dgm:t>
    </dgm:pt>
    <dgm:pt modelId="{B289CB06-1158-4EB6-9CF9-ED7169FE304E}" type="parTrans" cxnId="{7F4C1E6E-7240-4328-A23B-A108BF38EBB6}">
      <dgm:prSet/>
      <dgm:spPr/>
      <dgm:t>
        <a:bodyPr/>
        <a:lstStyle/>
        <a:p>
          <a:endParaRPr lang="fr-FR"/>
        </a:p>
      </dgm:t>
    </dgm:pt>
    <dgm:pt modelId="{9AEB80FE-985D-4634-BDC3-69A7BE418C36}" type="sibTrans" cxnId="{7F4C1E6E-7240-4328-A23B-A108BF38EBB6}">
      <dgm:prSet/>
      <dgm:spPr/>
      <dgm:t>
        <a:bodyPr/>
        <a:lstStyle/>
        <a:p>
          <a:endParaRPr lang="fr-FR"/>
        </a:p>
      </dgm:t>
    </dgm:pt>
    <dgm:pt modelId="{44A99625-7F1C-4A7C-8BFA-2200E1153E3C}">
      <dgm:prSet phldrT="[Texte]"/>
      <dgm:spPr/>
      <dgm:t>
        <a:bodyPr/>
        <a:lstStyle/>
        <a:p>
          <a:r>
            <a:rPr lang="fr-FR" dirty="0" smtClean="0"/>
            <a:t>Etat des lieux, besoin</a:t>
          </a:r>
          <a:endParaRPr lang="fr-FR" dirty="0"/>
        </a:p>
      </dgm:t>
    </dgm:pt>
    <dgm:pt modelId="{57668568-4CFB-45EF-AEF2-0D7CCCBF6A3A}" type="parTrans" cxnId="{AFA97B05-AC75-4EE1-A04C-9B0C0C08F132}">
      <dgm:prSet/>
      <dgm:spPr/>
      <dgm:t>
        <a:bodyPr/>
        <a:lstStyle/>
        <a:p>
          <a:endParaRPr lang="fr-FR"/>
        </a:p>
      </dgm:t>
    </dgm:pt>
    <dgm:pt modelId="{0EF9D57E-CD4B-46AC-B6F3-0B0DC2951532}" type="sibTrans" cxnId="{AFA97B05-AC75-4EE1-A04C-9B0C0C08F132}">
      <dgm:prSet/>
      <dgm:spPr/>
      <dgm:t>
        <a:bodyPr/>
        <a:lstStyle/>
        <a:p>
          <a:endParaRPr lang="fr-FR"/>
        </a:p>
      </dgm:t>
    </dgm:pt>
    <dgm:pt modelId="{1053F615-8E5E-416F-9903-32A3197C7A49}">
      <dgm:prSet phldrT="[Texte]"/>
      <dgm:spPr/>
      <dgm:t>
        <a:bodyPr/>
        <a:lstStyle/>
        <a:p>
          <a:r>
            <a:rPr lang="fr-FR" dirty="0" smtClean="0"/>
            <a:t>Cahier des charges</a:t>
          </a:r>
          <a:endParaRPr lang="fr-FR" dirty="0"/>
        </a:p>
      </dgm:t>
    </dgm:pt>
    <dgm:pt modelId="{1007761F-CC8B-4CB8-ADA1-7E787EF84FD0}" type="parTrans" cxnId="{EDF042F1-02BF-4D5A-933F-4191E2CE0015}">
      <dgm:prSet/>
      <dgm:spPr/>
      <dgm:t>
        <a:bodyPr/>
        <a:lstStyle/>
        <a:p>
          <a:endParaRPr lang="fr-FR"/>
        </a:p>
      </dgm:t>
    </dgm:pt>
    <dgm:pt modelId="{98A4C71B-2376-4E62-881D-B7E8B77FFA46}" type="sibTrans" cxnId="{EDF042F1-02BF-4D5A-933F-4191E2CE0015}">
      <dgm:prSet/>
      <dgm:spPr/>
      <dgm:t>
        <a:bodyPr/>
        <a:lstStyle/>
        <a:p>
          <a:endParaRPr lang="fr-FR"/>
        </a:p>
      </dgm:t>
    </dgm:pt>
    <dgm:pt modelId="{C9211EC7-EE85-48BD-B461-6785A22D900A}">
      <dgm:prSet phldrT="[Texte]"/>
      <dgm:spPr/>
      <dgm:t>
        <a:bodyPr/>
        <a:lstStyle/>
        <a:p>
          <a:r>
            <a:rPr lang="fr-FR" dirty="0" smtClean="0"/>
            <a:t>Enseignants</a:t>
          </a:r>
          <a:endParaRPr lang="fr-FR" dirty="0"/>
        </a:p>
      </dgm:t>
    </dgm:pt>
    <dgm:pt modelId="{7F64B331-9BC0-4657-8F95-2059EBA87DB2}" type="parTrans" cxnId="{D9E9DB24-50FE-4E22-AF8C-0C16BB6D1478}">
      <dgm:prSet/>
      <dgm:spPr/>
      <dgm:t>
        <a:bodyPr/>
        <a:lstStyle/>
        <a:p>
          <a:endParaRPr lang="fr-FR"/>
        </a:p>
      </dgm:t>
    </dgm:pt>
    <dgm:pt modelId="{B586A6DD-07C8-4C82-9050-ABFA4AC1E2FD}" type="sibTrans" cxnId="{D9E9DB24-50FE-4E22-AF8C-0C16BB6D1478}">
      <dgm:prSet/>
      <dgm:spPr/>
      <dgm:t>
        <a:bodyPr/>
        <a:lstStyle/>
        <a:p>
          <a:endParaRPr lang="fr-FR"/>
        </a:p>
      </dgm:t>
    </dgm:pt>
    <dgm:pt modelId="{FB3669D8-5A91-4BAB-9425-B39E1C057DAD}">
      <dgm:prSet phldrT="[Texte]"/>
      <dgm:spPr/>
      <dgm:t>
        <a:bodyPr/>
        <a:lstStyle/>
        <a:p>
          <a:r>
            <a:rPr lang="fr-FR" dirty="0" smtClean="0"/>
            <a:t>Formation  de formateurs</a:t>
          </a:r>
          <a:endParaRPr lang="fr-FR" dirty="0"/>
        </a:p>
      </dgm:t>
    </dgm:pt>
    <dgm:pt modelId="{98FCB58C-46AA-43FF-B593-F72430E54A5E}" type="parTrans" cxnId="{E2776FD7-95EA-402B-AAB9-2D12AAE3CF69}">
      <dgm:prSet/>
      <dgm:spPr/>
      <dgm:t>
        <a:bodyPr/>
        <a:lstStyle/>
        <a:p>
          <a:endParaRPr lang="fr-FR"/>
        </a:p>
      </dgm:t>
    </dgm:pt>
    <dgm:pt modelId="{52403E2B-EA34-45BC-B68B-5CCB6B12989C}" type="sibTrans" cxnId="{E2776FD7-95EA-402B-AAB9-2D12AAE3CF69}">
      <dgm:prSet/>
      <dgm:spPr/>
      <dgm:t>
        <a:bodyPr/>
        <a:lstStyle/>
        <a:p>
          <a:endParaRPr lang="fr-FR"/>
        </a:p>
      </dgm:t>
    </dgm:pt>
    <dgm:pt modelId="{762FC0FE-FFCD-48AF-B4A9-87AAFED6584C}">
      <dgm:prSet/>
      <dgm:spPr/>
      <dgm:t>
        <a:bodyPr/>
        <a:lstStyle/>
        <a:p>
          <a:r>
            <a:rPr lang="fr-FR" dirty="0" smtClean="0"/>
            <a:t>Choix des médias, scénarisation</a:t>
          </a:r>
          <a:endParaRPr lang="fr-FR" dirty="0"/>
        </a:p>
      </dgm:t>
    </dgm:pt>
    <dgm:pt modelId="{6E6D591C-0431-4B9F-8AB8-651124C7B1F6}" type="parTrans" cxnId="{6EFFA7D6-C614-4308-9CC5-49CF5CB7E9B2}">
      <dgm:prSet/>
      <dgm:spPr/>
      <dgm:t>
        <a:bodyPr/>
        <a:lstStyle/>
        <a:p>
          <a:endParaRPr lang="fr-FR"/>
        </a:p>
      </dgm:t>
    </dgm:pt>
    <dgm:pt modelId="{8C29B2EA-EFFE-4413-AFF1-44ED5FAA6F13}" type="sibTrans" cxnId="{6EFFA7D6-C614-4308-9CC5-49CF5CB7E9B2}">
      <dgm:prSet/>
      <dgm:spPr/>
      <dgm:t>
        <a:bodyPr/>
        <a:lstStyle/>
        <a:p>
          <a:endParaRPr lang="fr-FR"/>
        </a:p>
      </dgm:t>
    </dgm:pt>
    <dgm:pt modelId="{E3A92A7D-F219-497D-B7ED-535FAFE28531}">
      <dgm:prSet/>
      <dgm:spPr/>
      <dgm:t>
        <a:bodyPr/>
        <a:lstStyle/>
        <a:p>
          <a:r>
            <a:rPr lang="fr-FR" dirty="0" smtClean="0"/>
            <a:t>Modélisation</a:t>
          </a:r>
          <a:endParaRPr lang="fr-FR" dirty="0"/>
        </a:p>
      </dgm:t>
    </dgm:pt>
    <dgm:pt modelId="{B69AE1E2-5258-4E8D-9663-1883CC9262D2}" type="parTrans" cxnId="{9ACE83E5-76AB-46E9-B52B-66DC4FEFF81B}">
      <dgm:prSet/>
      <dgm:spPr/>
      <dgm:t>
        <a:bodyPr/>
        <a:lstStyle/>
        <a:p>
          <a:endParaRPr lang="fr-FR"/>
        </a:p>
      </dgm:t>
    </dgm:pt>
    <dgm:pt modelId="{3600B5FC-1CE7-4471-9267-5B1324011277}" type="sibTrans" cxnId="{9ACE83E5-76AB-46E9-B52B-66DC4FEFF81B}">
      <dgm:prSet/>
      <dgm:spPr/>
      <dgm:t>
        <a:bodyPr/>
        <a:lstStyle/>
        <a:p>
          <a:endParaRPr lang="fr-FR"/>
        </a:p>
      </dgm:t>
    </dgm:pt>
    <dgm:pt modelId="{0D47A2D4-C01C-4BDB-AF70-5DFDD4627B11}" type="pres">
      <dgm:prSet presAssocID="{32A7CB54-BACA-4C4E-B300-E7197A1828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D02CAC8-BA1A-4051-AC60-C327CA82E66D}" type="pres">
      <dgm:prSet presAssocID="{405A8AC9-ADD6-4222-843E-8E223BF7829A}" presName="root1" presStyleCnt="0"/>
      <dgm:spPr/>
      <dgm:t>
        <a:bodyPr/>
        <a:lstStyle/>
        <a:p>
          <a:endParaRPr lang="fr-FR"/>
        </a:p>
      </dgm:t>
    </dgm:pt>
    <dgm:pt modelId="{5D52F7C4-6617-4938-9DA7-16467BB02EF9}" type="pres">
      <dgm:prSet presAssocID="{405A8AC9-ADD6-4222-843E-8E223BF7829A}" presName="LevelOneTextNode" presStyleLbl="node0" presStyleIdx="0" presStyleCnt="1" custScaleY="319200" custLinFactX="-30360" custLinFactNeighborX="-100000" custLinFactNeighborY="34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D4F2F73-B0E9-495F-BDE0-6E6452D2A2B6}" type="pres">
      <dgm:prSet presAssocID="{405A8AC9-ADD6-4222-843E-8E223BF7829A}" presName="level2hierChild" presStyleCnt="0"/>
      <dgm:spPr/>
      <dgm:t>
        <a:bodyPr/>
        <a:lstStyle/>
        <a:p>
          <a:endParaRPr lang="fr-FR"/>
        </a:p>
      </dgm:t>
    </dgm:pt>
    <dgm:pt modelId="{AE9A9DBB-D523-419A-B104-BE707E6E1E6A}" type="pres">
      <dgm:prSet presAssocID="{B289CB06-1158-4EB6-9CF9-ED7169FE304E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3858561F-E9DC-4923-983C-D43B0D3E86F8}" type="pres">
      <dgm:prSet presAssocID="{B289CB06-1158-4EB6-9CF9-ED7169FE304E}" presName="connTx" presStyleLbl="parChTrans1D2" presStyleIdx="0" presStyleCnt="2"/>
      <dgm:spPr/>
      <dgm:t>
        <a:bodyPr/>
        <a:lstStyle/>
        <a:p>
          <a:endParaRPr lang="fr-FR"/>
        </a:p>
      </dgm:t>
    </dgm:pt>
    <dgm:pt modelId="{B236CCAC-818A-4938-B655-0B26637BF1B5}" type="pres">
      <dgm:prSet presAssocID="{20975663-0BB6-40D3-90E4-B6CFB81A857F}" presName="root2" presStyleCnt="0"/>
      <dgm:spPr/>
      <dgm:t>
        <a:bodyPr/>
        <a:lstStyle/>
        <a:p>
          <a:endParaRPr lang="fr-FR"/>
        </a:p>
      </dgm:t>
    </dgm:pt>
    <dgm:pt modelId="{95012127-2516-4E49-8E30-45FCF3B0A38B}" type="pres">
      <dgm:prSet presAssocID="{20975663-0BB6-40D3-90E4-B6CFB81A857F}" presName="LevelTwoTextNode" presStyleLbl="node2" presStyleIdx="0" presStyleCnt="2" custScaleY="219760" custLinFactNeighborX="-23554" custLinFactNeighborY="668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9561386-E756-40DE-BE9F-3B25CE3A3BEE}" type="pres">
      <dgm:prSet presAssocID="{20975663-0BB6-40D3-90E4-B6CFB81A857F}" presName="level3hierChild" presStyleCnt="0"/>
      <dgm:spPr/>
      <dgm:t>
        <a:bodyPr/>
        <a:lstStyle/>
        <a:p>
          <a:endParaRPr lang="fr-FR"/>
        </a:p>
      </dgm:t>
    </dgm:pt>
    <dgm:pt modelId="{F6912248-A9B0-40D8-86D2-C8AE815BC0E9}" type="pres">
      <dgm:prSet presAssocID="{57668568-4CFB-45EF-AEF2-0D7CCCBF6A3A}" presName="conn2-1" presStyleLbl="parChTrans1D3" presStyleIdx="0" presStyleCnt="5"/>
      <dgm:spPr/>
      <dgm:t>
        <a:bodyPr/>
        <a:lstStyle/>
        <a:p>
          <a:endParaRPr lang="fr-FR"/>
        </a:p>
      </dgm:t>
    </dgm:pt>
    <dgm:pt modelId="{F529F13D-77AD-4EFE-988C-0BFFAC240165}" type="pres">
      <dgm:prSet presAssocID="{57668568-4CFB-45EF-AEF2-0D7CCCBF6A3A}" presName="connTx" presStyleLbl="parChTrans1D3" presStyleIdx="0" presStyleCnt="5"/>
      <dgm:spPr/>
      <dgm:t>
        <a:bodyPr/>
        <a:lstStyle/>
        <a:p>
          <a:endParaRPr lang="fr-FR"/>
        </a:p>
      </dgm:t>
    </dgm:pt>
    <dgm:pt modelId="{CF7E4E8D-2A3C-4B38-A4F8-93884F08BEF9}" type="pres">
      <dgm:prSet presAssocID="{44A99625-7F1C-4A7C-8BFA-2200E1153E3C}" presName="root2" presStyleCnt="0"/>
      <dgm:spPr/>
      <dgm:t>
        <a:bodyPr/>
        <a:lstStyle/>
        <a:p>
          <a:endParaRPr lang="fr-FR"/>
        </a:p>
      </dgm:t>
    </dgm:pt>
    <dgm:pt modelId="{D178CBFF-C4F8-4262-8B9E-8DC30DD5F4A0}" type="pres">
      <dgm:prSet presAssocID="{44A99625-7F1C-4A7C-8BFA-2200E1153E3C}" presName="LevelTwoTextNode" presStyleLbl="node3" presStyleIdx="0" presStyleCnt="5" custScaleX="27688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2AAAD7F-1D99-41E7-93F7-D873F5F5F04E}" type="pres">
      <dgm:prSet presAssocID="{44A99625-7F1C-4A7C-8BFA-2200E1153E3C}" presName="level3hierChild" presStyleCnt="0"/>
      <dgm:spPr/>
      <dgm:t>
        <a:bodyPr/>
        <a:lstStyle/>
        <a:p>
          <a:endParaRPr lang="fr-FR"/>
        </a:p>
      </dgm:t>
    </dgm:pt>
    <dgm:pt modelId="{F39FA5AE-1C41-4574-B0B9-0FAB063FAC8E}" type="pres">
      <dgm:prSet presAssocID="{1007761F-CC8B-4CB8-ADA1-7E787EF84FD0}" presName="conn2-1" presStyleLbl="parChTrans1D3" presStyleIdx="1" presStyleCnt="5"/>
      <dgm:spPr/>
      <dgm:t>
        <a:bodyPr/>
        <a:lstStyle/>
        <a:p>
          <a:endParaRPr lang="fr-FR"/>
        </a:p>
      </dgm:t>
    </dgm:pt>
    <dgm:pt modelId="{12F43AAC-98EF-433E-8554-D280E20B42C5}" type="pres">
      <dgm:prSet presAssocID="{1007761F-CC8B-4CB8-ADA1-7E787EF84FD0}" presName="connTx" presStyleLbl="parChTrans1D3" presStyleIdx="1" presStyleCnt="5"/>
      <dgm:spPr/>
      <dgm:t>
        <a:bodyPr/>
        <a:lstStyle/>
        <a:p>
          <a:endParaRPr lang="fr-FR"/>
        </a:p>
      </dgm:t>
    </dgm:pt>
    <dgm:pt modelId="{E27ED821-BABB-4F2D-AD15-D6327F2B21D1}" type="pres">
      <dgm:prSet presAssocID="{1053F615-8E5E-416F-9903-32A3197C7A49}" presName="root2" presStyleCnt="0"/>
      <dgm:spPr/>
      <dgm:t>
        <a:bodyPr/>
        <a:lstStyle/>
        <a:p>
          <a:endParaRPr lang="fr-FR"/>
        </a:p>
      </dgm:t>
    </dgm:pt>
    <dgm:pt modelId="{1E65D5F0-F5DA-4792-AF35-CA85720FC62D}" type="pres">
      <dgm:prSet presAssocID="{1053F615-8E5E-416F-9903-32A3197C7A49}" presName="LevelTwoTextNode" presStyleLbl="node3" presStyleIdx="1" presStyleCnt="5" custScaleX="27688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B6DC249-D9AA-4B33-A199-ED8656082581}" type="pres">
      <dgm:prSet presAssocID="{1053F615-8E5E-416F-9903-32A3197C7A49}" presName="level3hierChild" presStyleCnt="0"/>
      <dgm:spPr/>
      <dgm:t>
        <a:bodyPr/>
        <a:lstStyle/>
        <a:p>
          <a:endParaRPr lang="fr-FR"/>
        </a:p>
      </dgm:t>
    </dgm:pt>
    <dgm:pt modelId="{BE0412E0-BC45-4456-860F-9E7A6400AD82}" type="pres">
      <dgm:prSet presAssocID="{7F64B331-9BC0-4657-8F95-2059EBA87DB2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AF4A2ECC-E20B-41AE-8357-7E77BC897BC6}" type="pres">
      <dgm:prSet presAssocID="{7F64B331-9BC0-4657-8F95-2059EBA87DB2}" presName="connTx" presStyleLbl="parChTrans1D2" presStyleIdx="1" presStyleCnt="2"/>
      <dgm:spPr/>
      <dgm:t>
        <a:bodyPr/>
        <a:lstStyle/>
        <a:p>
          <a:endParaRPr lang="fr-FR"/>
        </a:p>
      </dgm:t>
    </dgm:pt>
    <dgm:pt modelId="{2CD9AAA1-41B2-44BD-9059-E5ECC103B163}" type="pres">
      <dgm:prSet presAssocID="{C9211EC7-EE85-48BD-B461-6785A22D900A}" presName="root2" presStyleCnt="0"/>
      <dgm:spPr/>
      <dgm:t>
        <a:bodyPr/>
        <a:lstStyle/>
        <a:p>
          <a:endParaRPr lang="fr-FR"/>
        </a:p>
      </dgm:t>
    </dgm:pt>
    <dgm:pt modelId="{BE70F226-7B52-4C56-B195-7A1421DAF978}" type="pres">
      <dgm:prSet presAssocID="{C9211EC7-EE85-48BD-B461-6785A22D900A}" presName="LevelTwoTextNode" presStyleLbl="node2" presStyleIdx="1" presStyleCnt="2" custScaleY="243712" custLinFactNeighborX="-23554" custLinFactNeighborY="-963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D636B5-7DA2-4B98-8363-FC0802B3C00A}" type="pres">
      <dgm:prSet presAssocID="{C9211EC7-EE85-48BD-B461-6785A22D900A}" presName="level3hierChild" presStyleCnt="0"/>
      <dgm:spPr/>
      <dgm:t>
        <a:bodyPr/>
        <a:lstStyle/>
        <a:p>
          <a:endParaRPr lang="fr-FR"/>
        </a:p>
      </dgm:t>
    </dgm:pt>
    <dgm:pt modelId="{42CAB558-F885-4ACC-A1ED-0342A499C8CD}" type="pres">
      <dgm:prSet presAssocID="{98FCB58C-46AA-43FF-B593-F72430E54A5E}" presName="conn2-1" presStyleLbl="parChTrans1D3" presStyleIdx="2" presStyleCnt="5"/>
      <dgm:spPr/>
      <dgm:t>
        <a:bodyPr/>
        <a:lstStyle/>
        <a:p>
          <a:endParaRPr lang="fr-FR"/>
        </a:p>
      </dgm:t>
    </dgm:pt>
    <dgm:pt modelId="{94BA25B0-DDEF-497E-9F57-F79BD1A07BD9}" type="pres">
      <dgm:prSet presAssocID="{98FCB58C-46AA-43FF-B593-F72430E54A5E}" presName="connTx" presStyleLbl="parChTrans1D3" presStyleIdx="2" presStyleCnt="5"/>
      <dgm:spPr/>
      <dgm:t>
        <a:bodyPr/>
        <a:lstStyle/>
        <a:p>
          <a:endParaRPr lang="fr-FR"/>
        </a:p>
      </dgm:t>
    </dgm:pt>
    <dgm:pt modelId="{A7C4B5FB-4E11-4622-B617-A34DE9E37372}" type="pres">
      <dgm:prSet presAssocID="{FB3669D8-5A91-4BAB-9425-B39E1C057DAD}" presName="root2" presStyleCnt="0"/>
      <dgm:spPr/>
      <dgm:t>
        <a:bodyPr/>
        <a:lstStyle/>
        <a:p>
          <a:endParaRPr lang="fr-FR"/>
        </a:p>
      </dgm:t>
    </dgm:pt>
    <dgm:pt modelId="{208B50EA-4257-4A02-AD1F-8325C9A3FCE7}" type="pres">
      <dgm:prSet presAssocID="{FB3669D8-5A91-4BAB-9425-B39E1C057DAD}" presName="LevelTwoTextNode" presStyleLbl="node3" presStyleIdx="2" presStyleCnt="5" custScaleX="27688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8C802CE-EB82-4154-B9CF-92B8EF37E3C3}" type="pres">
      <dgm:prSet presAssocID="{FB3669D8-5A91-4BAB-9425-B39E1C057DAD}" presName="level3hierChild" presStyleCnt="0"/>
      <dgm:spPr/>
      <dgm:t>
        <a:bodyPr/>
        <a:lstStyle/>
        <a:p>
          <a:endParaRPr lang="fr-FR"/>
        </a:p>
      </dgm:t>
    </dgm:pt>
    <dgm:pt modelId="{D632B3A7-E2E6-4ACD-96C8-E1A38125857B}" type="pres">
      <dgm:prSet presAssocID="{6E6D591C-0431-4B9F-8AB8-651124C7B1F6}" presName="conn2-1" presStyleLbl="parChTrans1D3" presStyleIdx="3" presStyleCnt="5"/>
      <dgm:spPr/>
      <dgm:t>
        <a:bodyPr/>
        <a:lstStyle/>
        <a:p>
          <a:endParaRPr lang="fr-FR"/>
        </a:p>
      </dgm:t>
    </dgm:pt>
    <dgm:pt modelId="{6648BF39-2CE2-43E1-A465-F9268FD1D181}" type="pres">
      <dgm:prSet presAssocID="{6E6D591C-0431-4B9F-8AB8-651124C7B1F6}" presName="connTx" presStyleLbl="parChTrans1D3" presStyleIdx="3" presStyleCnt="5"/>
      <dgm:spPr/>
      <dgm:t>
        <a:bodyPr/>
        <a:lstStyle/>
        <a:p>
          <a:endParaRPr lang="fr-FR"/>
        </a:p>
      </dgm:t>
    </dgm:pt>
    <dgm:pt modelId="{77676916-E825-4426-82F0-7EDEAB78A70F}" type="pres">
      <dgm:prSet presAssocID="{762FC0FE-FFCD-48AF-B4A9-87AAFED6584C}" presName="root2" presStyleCnt="0"/>
      <dgm:spPr/>
      <dgm:t>
        <a:bodyPr/>
        <a:lstStyle/>
        <a:p>
          <a:endParaRPr lang="fr-FR"/>
        </a:p>
      </dgm:t>
    </dgm:pt>
    <dgm:pt modelId="{E9C80A8A-7484-4A69-B59B-54A0019E2B19}" type="pres">
      <dgm:prSet presAssocID="{762FC0FE-FFCD-48AF-B4A9-87AAFED6584C}" presName="LevelTwoTextNode" presStyleLbl="node3" presStyleIdx="3" presStyleCnt="5" custScaleX="27688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246CD84-1D9A-4B13-9470-2DD2609B539A}" type="pres">
      <dgm:prSet presAssocID="{762FC0FE-FFCD-48AF-B4A9-87AAFED6584C}" presName="level3hierChild" presStyleCnt="0"/>
      <dgm:spPr/>
      <dgm:t>
        <a:bodyPr/>
        <a:lstStyle/>
        <a:p>
          <a:endParaRPr lang="fr-FR"/>
        </a:p>
      </dgm:t>
    </dgm:pt>
    <dgm:pt modelId="{4DFDE905-F621-42DB-84E6-1D833068C36D}" type="pres">
      <dgm:prSet presAssocID="{B69AE1E2-5258-4E8D-9663-1883CC9262D2}" presName="conn2-1" presStyleLbl="parChTrans1D3" presStyleIdx="4" presStyleCnt="5"/>
      <dgm:spPr/>
      <dgm:t>
        <a:bodyPr/>
        <a:lstStyle/>
        <a:p>
          <a:endParaRPr lang="fr-FR"/>
        </a:p>
      </dgm:t>
    </dgm:pt>
    <dgm:pt modelId="{95249898-F060-422B-AC34-2FA5825811ED}" type="pres">
      <dgm:prSet presAssocID="{B69AE1E2-5258-4E8D-9663-1883CC9262D2}" presName="connTx" presStyleLbl="parChTrans1D3" presStyleIdx="4" presStyleCnt="5"/>
      <dgm:spPr/>
      <dgm:t>
        <a:bodyPr/>
        <a:lstStyle/>
        <a:p>
          <a:endParaRPr lang="fr-FR"/>
        </a:p>
      </dgm:t>
    </dgm:pt>
    <dgm:pt modelId="{D8213A04-662C-4654-BA9D-21E4C0A665D3}" type="pres">
      <dgm:prSet presAssocID="{E3A92A7D-F219-497D-B7ED-535FAFE28531}" presName="root2" presStyleCnt="0"/>
      <dgm:spPr/>
      <dgm:t>
        <a:bodyPr/>
        <a:lstStyle/>
        <a:p>
          <a:endParaRPr lang="fr-FR"/>
        </a:p>
      </dgm:t>
    </dgm:pt>
    <dgm:pt modelId="{F2EC2C19-6208-4E20-A4D8-552722070E3F}" type="pres">
      <dgm:prSet presAssocID="{E3A92A7D-F219-497D-B7ED-535FAFE28531}" presName="LevelTwoTextNode" presStyleLbl="node3" presStyleIdx="4" presStyleCnt="5" custScaleX="276887" custLinFactNeighborX="936" custLinFactNeighborY="603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4B7F4E8-B44C-40CD-BEC5-7B77EB31E0E1}" type="pres">
      <dgm:prSet presAssocID="{E3A92A7D-F219-497D-B7ED-535FAFE28531}" presName="level3hierChild" presStyleCnt="0"/>
      <dgm:spPr/>
      <dgm:t>
        <a:bodyPr/>
        <a:lstStyle/>
        <a:p>
          <a:endParaRPr lang="fr-FR"/>
        </a:p>
      </dgm:t>
    </dgm:pt>
  </dgm:ptLst>
  <dgm:cxnLst>
    <dgm:cxn modelId="{699DC457-5301-7144-AA05-9717C1C9DA93}" type="presOf" srcId="{C9211EC7-EE85-48BD-B461-6785A22D900A}" destId="{BE70F226-7B52-4C56-B195-7A1421DAF978}" srcOrd="0" destOrd="0" presId="urn:microsoft.com/office/officeart/2005/8/layout/hierarchy2"/>
    <dgm:cxn modelId="{4492D098-F170-C744-9196-75C982D4C4D7}" type="presOf" srcId="{7F64B331-9BC0-4657-8F95-2059EBA87DB2}" destId="{BE0412E0-BC45-4456-860F-9E7A6400AD82}" srcOrd="0" destOrd="0" presId="urn:microsoft.com/office/officeart/2005/8/layout/hierarchy2"/>
    <dgm:cxn modelId="{CE2AE581-00E2-2340-9E07-B7C96BB0D538}" type="presOf" srcId="{762FC0FE-FFCD-48AF-B4A9-87AAFED6584C}" destId="{E9C80A8A-7484-4A69-B59B-54A0019E2B19}" srcOrd="0" destOrd="0" presId="urn:microsoft.com/office/officeart/2005/8/layout/hierarchy2"/>
    <dgm:cxn modelId="{F23243C0-87DA-CB4B-A970-3E5AD8625631}" type="presOf" srcId="{1053F615-8E5E-416F-9903-32A3197C7A49}" destId="{1E65D5F0-F5DA-4792-AF35-CA85720FC62D}" srcOrd="0" destOrd="0" presId="urn:microsoft.com/office/officeart/2005/8/layout/hierarchy2"/>
    <dgm:cxn modelId="{E2776FD7-95EA-402B-AAB9-2D12AAE3CF69}" srcId="{C9211EC7-EE85-48BD-B461-6785A22D900A}" destId="{FB3669D8-5A91-4BAB-9425-B39E1C057DAD}" srcOrd="0" destOrd="0" parTransId="{98FCB58C-46AA-43FF-B593-F72430E54A5E}" sibTransId="{52403E2B-EA34-45BC-B68B-5CCB6B12989C}"/>
    <dgm:cxn modelId="{3400E9BE-1229-4CB5-90BE-1FC99347A5AD}" srcId="{32A7CB54-BACA-4C4E-B300-E7197A18283E}" destId="{405A8AC9-ADD6-4222-843E-8E223BF7829A}" srcOrd="0" destOrd="0" parTransId="{31381EB4-0E0C-4F29-9439-550567EB0A90}" sibTransId="{D362ACF6-52E5-44FD-8A64-D570994FF525}"/>
    <dgm:cxn modelId="{25A12DB2-382A-0842-BE89-5BD328FFB3FA}" type="presOf" srcId="{B69AE1E2-5258-4E8D-9663-1883CC9262D2}" destId="{95249898-F060-422B-AC34-2FA5825811ED}" srcOrd="1" destOrd="0" presId="urn:microsoft.com/office/officeart/2005/8/layout/hierarchy2"/>
    <dgm:cxn modelId="{B42C7C67-658F-0841-BD85-16B91564E1D2}" type="presOf" srcId="{B289CB06-1158-4EB6-9CF9-ED7169FE304E}" destId="{AE9A9DBB-D523-419A-B104-BE707E6E1E6A}" srcOrd="0" destOrd="0" presId="urn:microsoft.com/office/officeart/2005/8/layout/hierarchy2"/>
    <dgm:cxn modelId="{D9E9DB24-50FE-4E22-AF8C-0C16BB6D1478}" srcId="{405A8AC9-ADD6-4222-843E-8E223BF7829A}" destId="{C9211EC7-EE85-48BD-B461-6785A22D900A}" srcOrd="1" destOrd="0" parTransId="{7F64B331-9BC0-4657-8F95-2059EBA87DB2}" sibTransId="{B586A6DD-07C8-4C82-9050-ABFA4AC1E2FD}"/>
    <dgm:cxn modelId="{7F4C1E6E-7240-4328-A23B-A108BF38EBB6}" srcId="{405A8AC9-ADD6-4222-843E-8E223BF7829A}" destId="{20975663-0BB6-40D3-90E4-B6CFB81A857F}" srcOrd="0" destOrd="0" parTransId="{B289CB06-1158-4EB6-9CF9-ED7169FE304E}" sibTransId="{9AEB80FE-985D-4634-BDC3-69A7BE418C36}"/>
    <dgm:cxn modelId="{B9BCB48F-3E58-0748-8ED5-AE5BE6CCE95F}" type="presOf" srcId="{6E6D591C-0431-4B9F-8AB8-651124C7B1F6}" destId="{D632B3A7-E2E6-4ACD-96C8-E1A38125857B}" srcOrd="0" destOrd="0" presId="urn:microsoft.com/office/officeart/2005/8/layout/hierarchy2"/>
    <dgm:cxn modelId="{9ACE83E5-76AB-46E9-B52B-66DC4FEFF81B}" srcId="{C9211EC7-EE85-48BD-B461-6785A22D900A}" destId="{E3A92A7D-F219-497D-B7ED-535FAFE28531}" srcOrd="2" destOrd="0" parTransId="{B69AE1E2-5258-4E8D-9663-1883CC9262D2}" sibTransId="{3600B5FC-1CE7-4471-9267-5B1324011277}"/>
    <dgm:cxn modelId="{04A47CE9-C81C-E640-B759-C926FEFB4C16}" type="presOf" srcId="{98FCB58C-46AA-43FF-B593-F72430E54A5E}" destId="{42CAB558-F885-4ACC-A1ED-0342A499C8CD}" srcOrd="0" destOrd="0" presId="urn:microsoft.com/office/officeart/2005/8/layout/hierarchy2"/>
    <dgm:cxn modelId="{C525F611-E24E-444D-A595-87DCB894E2F9}" type="presOf" srcId="{44A99625-7F1C-4A7C-8BFA-2200E1153E3C}" destId="{D178CBFF-C4F8-4262-8B9E-8DC30DD5F4A0}" srcOrd="0" destOrd="0" presId="urn:microsoft.com/office/officeart/2005/8/layout/hierarchy2"/>
    <dgm:cxn modelId="{5D649FE1-230E-C24F-A157-6C5E5FF79672}" type="presOf" srcId="{405A8AC9-ADD6-4222-843E-8E223BF7829A}" destId="{5D52F7C4-6617-4938-9DA7-16467BB02EF9}" srcOrd="0" destOrd="0" presId="urn:microsoft.com/office/officeart/2005/8/layout/hierarchy2"/>
    <dgm:cxn modelId="{286C2917-CCAA-6949-974D-08132A9BF03E}" type="presOf" srcId="{1007761F-CC8B-4CB8-ADA1-7E787EF84FD0}" destId="{12F43AAC-98EF-433E-8554-D280E20B42C5}" srcOrd="1" destOrd="0" presId="urn:microsoft.com/office/officeart/2005/8/layout/hierarchy2"/>
    <dgm:cxn modelId="{91CF9617-A4B7-F440-8891-F3568161A208}" type="presOf" srcId="{20975663-0BB6-40D3-90E4-B6CFB81A857F}" destId="{95012127-2516-4E49-8E30-45FCF3B0A38B}" srcOrd="0" destOrd="0" presId="urn:microsoft.com/office/officeart/2005/8/layout/hierarchy2"/>
    <dgm:cxn modelId="{6307B3A5-6B29-384C-B3EF-ECB6E8EAC0FC}" type="presOf" srcId="{FB3669D8-5A91-4BAB-9425-B39E1C057DAD}" destId="{208B50EA-4257-4A02-AD1F-8325C9A3FCE7}" srcOrd="0" destOrd="0" presId="urn:microsoft.com/office/officeart/2005/8/layout/hierarchy2"/>
    <dgm:cxn modelId="{654E4E68-72EF-E342-BBD2-510B771B4B85}" type="presOf" srcId="{57668568-4CFB-45EF-AEF2-0D7CCCBF6A3A}" destId="{F6912248-A9B0-40D8-86D2-C8AE815BC0E9}" srcOrd="0" destOrd="0" presId="urn:microsoft.com/office/officeart/2005/8/layout/hierarchy2"/>
    <dgm:cxn modelId="{EDF042F1-02BF-4D5A-933F-4191E2CE0015}" srcId="{20975663-0BB6-40D3-90E4-B6CFB81A857F}" destId="{1053F615-8E5E-416F-9903-32A3197C7A49}" srcOrd="1" destOrd="0" parTransId="{1007761F-CC8B-4CB8-ADA1-7E787EF84FD0}" sibTransId="{98A4C71B-2376-4E62-881D-B7E8B77FFA46}"/>
    <dgm:cxn modelId="{4D02302F-7C63-2C4A-B80C-B38BAFA74DE5}" type="presOf" srcId="{E3A92A7D-F219-497D-B7ED-535FAFE28531}" destId="{F2EC2C19-6208-4E20-A4D8-552722070E3F}" srcOrd="0" destOrd="0" presId="urn:microsoft.com/office/officeart/2005/8/layout/hierarchy2"/>
    <dgm:cxn modelId="{6EFFA7D6-C614-4308-9CC5-49CF5CB7E9B2}" srcId="{C9211EC7-EE85-48BD-B461-6785A22D900A}" destId="{762FC0FE-FFCD-48AF-B4A9-87AAFED6584C}" srcOrd="1" destOrd="0" parTransId="{6E6D591C-0431-4B9F-8AB8-651124C7B1F6}" sibTransId="{8C29B2EA-EFFE-4413-AFF1-44ED5FAA6F13}"/>
    <dgm:cxn modelId="{166D07DC-A4F7-C148-AF95-85492E803570}" type="presOf" srcId="{57668568-4CFB-45EF-AEF2-0D7CCCBF6A3A}" destId="{F529F13D-77AD-4EFE-988C-0BFFAC240165}" srcOrd="1" destOrd="0" presId="urn:microsoft.com/office/officeart/2005/8/layout/hierarchy2"/>
    <dgm:cxn modelId="{08F00E04-B670-5045-B3F2-C29599A1924B}" type="presOf" srcId="{1007761F-CC8B-4CB8-ADA1-7E787EF84FD0}" destId="{F39FA5AE-1C41-4574-B0B9-0FAB063FAC8E}" srcOrd="0" destOrd="0" presId="urn:microsoft.com/office/officeart/2005/8/layout/hierarchy2"/>
    <dgm:cxn modelId="{9B21D50C-4E73-5A44-8F8F-5190F9C89251}" type="presOf" srcId="{B69AE1E2-5258-4E8D-9663-1883CC9262D2}" destId="{4DFDE905-F621-42DB-84E6-1D833068C36D}" srcOrd="0" destOrd="0" presId="urn:microsoft.com/office/officeart/2005/8/layout/hierarchy2"/>
    <dgm:cxn modelId="{5634FBEC-397A-C046-981D-649F03A18983}" type="presOf" srcId="{B289CB06-1158-4EB6-9CF9-ED7169FE304E}" destId="{3858561F-E9DC-4923-983C-D43B0D3E86F8}" srcOrd="1" destOrd="0" presId="urn:microsoft.com/office/officeart/2005/8/layout/hierarchy2"/>
    <dgm:cxn modelId="{F875736E-BFF2-6641-B25F-BD55C6FD363D}" type="presOf" srcId="{6E6D591C-0431-4B9F-8AB8-651124C7B1F6}" destId="{6648BF39-2CE2-43E1-A465-F9268FD1D181}" srcOrd="1" destOrd="0" presId="urn:microsoft.com/office/officeart/2005/8/layout/hierarchy2"/>
    <dgm:cxn modelId="{ED55FF4F-5219-FE4C-AAAC-B975A05C40E1}" type="presOf" srcId="{98FCB58C-46AA-43FF-B593-F72430E54A5E}" destId="{94BA25B0-DDEF-497E-9F57-F79BD1A07BD9}" srcOrd="1" destOrd="0" presId="urn:microsoft.com/office/officeart/2005/8/layout/hierarchy2"/>
    <dgm:cxn modelId="{D05914AB-56A2-2340-995F-D4FC1B6DA091}" type="presOf" srcId="{32A7CB54-BACA-4C4E-B300-E7197A18283E}" destId="{0D47A2D4-C01C-4BDB-AF70-5DFDD4627B11}" srcOrd="0" destOrd="0" presId="urn:microsoft.com/office/officeart/2005/8/layout/hierarchy2"/>
    <dgm:cxn modelId="{64440B0D-8738-EE43-B43F-DF4693997963}" type="presOf" srcId="{7F64B331-9BC0-4657-8F95-2059EBA87DB2}" destId="{AF4A2ECC-E20B-41AE-8357-7E77BC897BC6}" srcOrd="1" destOrd="0" presId="urn:microsoft.com/office/officeart/2005/8/layout/hierarchy2"/>
    <dgm:cxn modelId="{AFA97B05-AC75-4EE1-A04C-9B0C0C08F132}" srcId="{20975663-0BB6-40D3-90E4-B6CFB81A857F}" destId="{44A99625-7F1C-4A7C-8BFA-2200E1153E3C}" srcOrd="0" destOrd="0" parTransId="{57668568-4CFB-45EF-AEF2-0D7CCCBF6A3A}" sibTransId="{0EF9D57E-CD4B-46AC-B6F3-0B0DC2951532}"/>
    <dgm:cxn modelId="{351B24D0-9C95-FA49-842A-B78C6E6423EC}" type="presParOf" srcId="{0D47A2D4-C01C-4BDB-AF70-5DFDD4627B11}" destId="{5D02CAC8-BA1A-4051-AC60-C327CA82E66D}" srcOrd="0" destOrd="0" presId="urn:microsoft.com/office/officeart/2005/8/layout/hierarchy2"/>
    <dgm:cxn modelId="{399A7245-BA2E-354F-8DF7-9A031068677E}" type="presParOf" srcId="{5D02CAC8-BA1A-4051-AC60-C327CA82E66D}" destId="{5D52F7C4-6617-4938-9DA7-16467BB02EF9}" srcOrd="0" destOrd="0" presId="urn:microsoft.com/office/officeart/2005/8/layout/hierarchy2"/>
    <dgm:cxn modelId="{6DDF561F-AF76-F44A-9705-4B6A862FCA30}" type="presParOf" srcId="{5D02CAC8-BA1A-4051-AC60-C327CA82E66D}" destId="{2D4F2F73-B0E9-495F-BDE0-6E6452D2A2B6}" srcOrd="1" destOrd="0" presId="urn:microsoft.com/office/officeart/2005/8/layout/hierarchy2"/>
    <dgm:cxn modelId="{EACD7412-5C4F-8A40-88A7-47BCB80D0E16}" type="presParOf" srcId="{2D4F2F73-B0E9-495F-BDE0-6E6452D2A2B6}" destId="{AE9A9DBB-D523-419A-B104-BE707E6E1E6A}" srcOrd="0" destOrd="0" presId="urn:microsoft.com/office/officeart/2005/8/layout/hierarchy2"/>
    <dgm:cxn modelId="{032D115A-1A7E-6E4D-89BB-2432465F4C98}" type="presParOf" srcId="{AE9A9DBB-D523-419A-B104-BE707E6E1E6A}" destId="{3858561F-E9DC-4923-983C-D43B0D3E86F8}" srcOrd="0" destOrd="0" presId="urn:microsoft.com/office/officeart/2005/8/layout/hierarchy2"/>
    <dgm:cxn modelId="{39E76225-8488-AB4E-A88A-7DB40D3EC2C2}" type="presParOf" srcId="{2D4F2F73-B0E9-495F-BDE0-6E6452D2A2B6}" destId="{B236CCAC-818A-4938-B655-0B26637BF1B5}" srcOrd="1" destOrd="0" presId="urn:microsoft.com/office/officeart/2005/8/layout/hierarchy2"/>
    <dgm:cxn modelId="{43AACED3-E245-F341-A838-60DC99ADC708}" type="presParOf" srcId="{B236CCAC-818A-4938-B655-0B26637BF1B5}" destId="{95012127-2516-4E49-8E30-45FCF3B0A38B}" srcOrd="0" destOrd="0" presId="urn:microsoft.com/office/officeart/2005/8/layout/hierarchy2"/>
    <dgm:cxn modelId="{E4A849CD-40E4-3845-B75B-7775E25EFAB4}" type="presParOf" srcId="{B236CCAC-818A-4938-B655-0B26637BF1B5}" destId="{39561386-E756-40DE-BE9F-3B25CE3A3BEE}" srcOrd="1" destOrd="0" presId="urn:microsoft.com/office/officeart/2005/8/layout/hierarchy2"/>
    <dgm:cxn modelId="{77E028B3-6952-0047-A0AD-C8E281F48C12}" type="presParOf" srcId="{39561386-E756-40DE-BE9F-3B25CE3A3BEE}" destId="{F6912248-A9B0-40D8-86D2-C8AE815BC0E9}" srcOrd="0" destOrd="0" presId="urn:microsoft.com/office/officeart/2005/8/layout/hierarchy2"/>
    <dgm:cxn modelId="{BE3D50D7-FD54-F841-A971-46F882775032}" type="presParOf" srcId="{F6912248-A9B0-40D8-86D2-C8AE815BC0E9}" destId="{F529F13D-77AD-4EFE-988C-0BFFAC240165}" srcOrd="0" destOrd="0" presId="urn:microsoft.com/office/officeart/2005/8/layout/hierarchy2"/>
    <dgm:cxn modelId="{DC782A29-6062-4E47-BD7C-F06118379911}" type="presParOf" srcId="{39561386-E756-40DE-BE9F-3B25CE3A3BEE}" destId="{CF7E4E8D-2A3C-4B38-A4F8-93884F08BEF9}" srcOrd="1" destOrd="0" presId="urn:microsoft.com/office/officeart/2005/8/layout/hierarchy2"/>
    <dgm:cxn modelId="{0DAC4044-C017-A242-9722-1CD3886C91E3}" type="presParOf" srcId="{CF7E4E8D-2A3C-4B38-A4F8-93884F08BEF9}" destId="{D178CBFF-C4F8-4262-8B9E-8DC30DD5F4A0}" srcOrd="0" destOrd="0" presId="urn:microsoft.com/office/officeart/2005/8/layout/hierarchy2"/>
    <dgm:cxn modelId="{34546C86-6674-6041-89C5-BCE87F4E7DE6}" type="presParOf" srcId="{CF7E4E8D-2A3C-4B38-A4F8-93884F08BEF9}" destId="{22AAAD7F-1D99-41E7-93F7-D873F5F5F04E}" srcOrd="1" destOrd="0" presId="urn:microsoft.com/office/officeart/2005/8/layout/hierarchy2"/>
    <dgm:cxn modelId="{9EE7BFEE-CA84-2344-81F8-C706CC9945AC}" type="presParOf" srcId="{39561386-E756-40DE-BE9F-3B25CE3A3BEE}" destId="{F39FA5AE-1C41-4574-B0B9-0FAB063FAC8E}" srcOrd="2" destOrd="0" presId="urn:microsoft.com/office/officeart/2005/8/layout/hierarchy2"/>
    <dgm:cxn modelId="{F46807FC-D990-C440-8F84-4D73426A3D8E}" type="presParOf" srcId="{F39FA5AE-1C41-4574-B0B9-0FAB063FAC8E}" destId="{12F43AAC-98EF-433E-8554-D280E20B42C5}" srcOrd="0" destOrd="0" presId="urn:microsoft.com/office/officeart/2005/8/layout/hierarchy2"/>
    <dgm:cxn modelId="{6D191BA0-4A5B-A047-A02E-F3C7CF342DD5}" type="presParOf" srcId="{39561386-E756-40DE-BE9F-3B25CE3A3BEE}" destId="{E27ED821-BABB-4F2D-AD15-D6327F2B21D1}" srcOrd="3" destOrd="0" presId="urn:microsoft.com/office/officeart/2005/8/layout/hierarchy2"/>
    <dgm:cxn modelId="{BDAA54CE-3F81-0E4E-887C-F50AC20D0805}" type="presParOf" srcId="{E27ED821-BABB-4F2D-AD15-D6327F2B21D1}" destId="{1E65D5F0-F5DA-4792-AF35-CA85720FC62D}" srcOrd="0" destOrd="0" presId="urn:microsoft.com/office/officeart/2005/8/layout/hierarchy2"/>
    <dgm:cxn modelId="{82988F42-67A0-C047-A43B-DA4DE4414041}" type="presParOf" srcId="{E27ED821-BABB-4F2D-AD15-D6327F2B21D1}" destId="{BB6DC249-D9AA-4B33-A199-ED8656082581}" srcOrd="1" destOrd="0" presId="urn:microsoft.com/office/officeart/2005/8/layout/hierarchy2"/>
    <dgm:cxn modelId="{F039BC89-351A-2D4E-9858-157C54675E48}" type="presParOf" srcId="{2D4F2F73-B0E9-495F-BDE0-6E6452D2A2B6}" destId="{BE0412E0-BC45-4456-860F-9E7A6400AD82}" srcOrd="2" destOrd="0" presId="urn:microsoft.com/office/officeart/2005/8/layout/hierarchy2"/>
    <dgm:cxn modelId="{52B62735-FE72-5647-8137-960B2441B289}" type="presParOf" srcId="{BE0412E0-BC45-4456-860F-9E7A6400AD82}" destId="{AF4A2ECC-E20B-41AE-8357-7E77BC897BC6}" srcOrd="0" destOrd="0" presId="urn:microsoft.com/office/officeart/2005/8/layout/hierarchy2"/>
    <dgm:cxn modelId="{F08AC45F-22BF-BA4A-9854-21E88927DC4E}" type="presParOf" srcId="{2D4F2F73-B0E9-495F-BDE0-6E6452D2A2B6}" destId="{2CD9AAA1-41B2-44BD-9059-E5ECC103B163}" srcOrd="3" destOrd="0" presId="urn:microsoft.com/office/officeart/2005/8/layout/hierarchy2"/>
    <dgm:cxn modelId="{B2E56FC3-FC30-2E43-8843-10D30CB6B528}" type="presParOf" srcId="{2CD9AAA1-41B2-44BD-9059-E5ECC103B163}" destId="{BE70F226-7B52-4C56-B195-7A1421DAF978}" srcOrd="0" destOrd="0" presId="urn:microsoft.com/office/officeart/2005/8/layout/hierarchy2"/>
    <dgm:cxn modelId="{F600E596-6347-8A4A-A6C4-92D53C87508D}" type="presParOf" srcId="{2CD9AAA1-41B2-44BD-9059-E5ECC103B163}" destId="{EED636B5-7DA2-4B98-8363-FC0802B3C00A}" srcOrd="1" destOrd="0" presId="urn:microsoft.com/office/officeart/2005/8/layout/hierarchy2"/>
    <dgm:cxn modelId="{52454BE2-2A4D-EF42-A705-6D2E3E707128}" type="presParOf" srcId="{EED636B5-7DA2-4B98-8363-FC0802B3C00A}" destId="{42CAB558-F885-4ACC-A1ED-0342A499C8CD}" srcOrd="0" destOrd="0" presId="urn:microsoft.com/office/officeart/2005/8/layout/hierarchy2"/>
    <dgm:cxn modelId="{4B649110-A913-6C45-8706-D68DBE306843}" type="presParOf" srcId="{42CAB558-F885-4ACC-A1ED-0342A499C8CD}" destId="{94BA25B0-DDEF-497E-9F57-F79BD1A07BD9}" srcOrd="0" destOrd="0" presId="urn:microsoft.com/office/officeart/2005/8/layout/hierarchy2"/>
    <dgm:cxn modelId="{D5F4DC73-3454-1446-8AF2-EEAC1D9B7AC8}" type="presParOf" srcId="{EED636B5-7DA2-4B98-8363-FC0802B3C00A}" destId="{A7C4B5FB-4E11-4622-B617-A34DE9E37372}" srcOrd="1" destOrd="0" presId="urn:microsoft.com/office/officeart/2005/8/layout/hierarchy2"/>
    <dgm:cxn modelId="{24E0D3A1-2D7B-6041-A5CF-69318031D429}" type="presParOf" srcId="{A7C4B5FB-4E11-4622-B617-A34DE9E37372}" destId="{208B50EA-4257-4A02-AD1F-8325C9A3FCE7}" srcOrd="0" destOrd="0" presId="urn:microsoft.com/office/officeart/2005/8/layout/hierarchy2"/>
    <dgm:cxn modelId="{F9AA4187-B381-DD4C-8A4F-0A56E3AE718F}" type="presParOf" srcId="{A7C4B5FB-4E11-4622-B617-A34DE9E37372}" destId="{08C802CE-EB82-4154-B9CF-92B8EF37E3C3}" srcOrd="1" destOrd="0" presId="urn:microsoft.com/office/officeart/2005/8/layout/hierarchy2"/>
    <dgm:cxn modelId="{C632885C-2217-4A41-89BF-AAC94416859F}" type="presParOf" srcId="{EED636B5-7DA2-4B98-8363-FC0802B3C00A}" destId="{D632B3A7-E2E6-4ACD-96C8-E1A38125857B}" srcOrd="2" destOrd="0" presId="urn:microsoft.com/office/officeart/2005/8/layout/hierarchy2"/>
    <dgm:cxn modelId="{0D12193A-3634-7041-8741-3CCFA7284FA9}" type="presParOf" srcId="{D632B3A7-E2E6-4ACD-96C8-E1A38125857B}" destId="{6648BF39-2CE2-43E1-A465-F9268FD1D181}" srcOrd="0" destOrd="0" presId="urn:microsoft.com/office/officeart/2005/8/layout/hierarchy2"/>
    <dgm:cxn modelId="{E639DF69-728C-2A4D-AC56-0D3FBD2991D1}" type="presParOf" srcId="{EED636B5-7DA2-4B98-8363-FC0802B3C00A}" destId="{77676916-E825-4426-82F0-7EDEAB78A70F}" srcOrd="3" destOrd="0" presId="urn:microsoft.com/office/officeart/2005/8/layout/hierarchy2"/>
    <dgm:cxn modelId="{DC097D3F-A452-8B40-940D-0155794EA847}" type="presParOf" srcId="{77676916-E825-4426-82F0-7EDEAB78A70F}" destId="{E9C80A8A-7484-4A69-B59B-54A0019E2B19}" srcOrd="0" destOrd="0" presId="urn:microsoft.com/office/officeart/2005/8/layout/hierarchy2"/>
    <dgm:cxn modelId="{A3A2FBCA-AC74-4A48-B5F0-2EC4B8D28550}" type="presParOf" srcId="{77676916-E825-4426-82F0-7EDEAB78A70F}" destId="{0246CD84-1D9A-4B13-9470-2DD2609B539A}" srcOrd="1" destOrd="0" presId="urn:microsoft.com/office/officeart/2005/8/layout/hierarchy2"/>
    <dgm:cxn modelId="{2415E754-B359-294F-A525-F14C21A7DD74}" type="presParOf" srcId="{EED636B5-7DA2-4B98-8363-FC0802B3C00A}" destId="{4DFDE905-F621-42DB-84E6-1D833068C36D}" srcOrd="4" destOrd="0" presId="urn:microsoft.com/office/officeart/2005/8/layout/hierarchy2"/>
    <dgm:cxn modelId="{904AF778-A07B-7C42-AF26-BA46A637938C}" type="presParOf" srcId="{4DFDE905-F621-42DB-84E6-1D833068C36D}" destId="{95249898-F060-422B-AC34-2FA5825811ED}" srcOrd="0" destOrd="0" presId="urn:microsoft.com/office/officeart/2005/8/layout/hierarchy2"/>
    <dgm:cxn modelId="{B739D02E-B571-1444-825A-D06C21C78B87}" type="presParOf" srcId="{EED636B5-7DA2-4B98-8363-FC0802B3C00A}" destId="{D8213A04-662C-4654-BA9D-21E4C0A665D3}" srcOrd="5" destOrd="0" presId="urn:microsoft.com/office/officeart/2005/8/layout/hierarchy2"/>
    <dgm:cxn modelId="{5E91FA9D-D5BC-9645-9AA8-5381AE69155B}" type="presParOf" srcId="{D8213A04-662C-4654-BA9D-21E4C0A665D3}" destId="{F2EC2C19-6208-4E20-A4D8-552722070E3F}" srcOrd="0" destOrd="0" presId="urn:microsoft.com/office/officeart/2005/8/layout/hierarchy2"/>
    <dgm:cxn modelId="{E97C0F17-27BF-0544-BEF0-FE33F0DAF219}" type="presParOf" srcId="{D8213A04-662C-4654-BA9D-21E4C0A665D3}" destId="{14B7F4E8-B44C-40CD-BEC5-7B77EB31E0E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EC0BF0-1FD8-4115-AE91-772C3BECE55F}" type="doc">
      <dgm:prSet loTypeId="urn:microsoft.com/office/officeart/2008/layout/SquareAccent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0DE854CA-185C-41D5-B58D-F95A4D99B816}">
      <dgm:prSet phldrT="[Texte]"/>
      <dgm:spPr/>
      <dgm:t>
        <a:bodyPr/>
        <a:lstStyle/>
        <a:p>
          <a:r>
            <a:rPr lang="fr-FR" dirty="0" smtClean="0"/>
            <a:t>Encadrement</a:t>
          </a:r>
          <a:endParaRPr lang="fr-FR" dirty="0"/>
        </a:p>
      </dgm:t>
    </dgm:pt>
    <dgm:pt modelId="{5D5E9554-007D-460E-9D43-16433F089A2B}" type="parTrans" cxnId="{5FB71BA2-8CF0-4826-B4F4-A6300E9613E4}">
      <dgm:prSet/>
      <dgm:spPr/>
      <dgm:t>
        <a:bodyPr/>
        <a:lstStyle/>
        <a:p>
          <a:endParaRPr lang="fr-FR"/>
        </a:p>
      </dgm:t>
    </dgm:pt>
    <dgm:pt modelId="{5AB665AC-A3E5-4792-81D5-E37F62DBBD42}" type="sibTrans" cxnId="{5FB71BA2-8CF0-4826-B4F4-A6300E9613E4}">
      <dgm:prSet/>
      <dgm:spPr/>
      <dgm:t>
        <a:bodyPr/>
        <a:lstStyle/>
        <a:p>
          <a:endParaRPr lang="fr-FR"/>
        </a:p>
      </dgm:t>
    </dgm:pt>
    <dgm:pt modelId="{0ED06E03-A12C-4808-846E-BDFB1DE0F73E}">
      <dgm:prSet phldrT="[Texte]"/>
      <dgm:spPr/>
      <dgm:t>
        <a:bodyPr/>
        <a:lstStyle/>
        <a:p>
          <a:r>
            <a:rPr lang="fr-FR" dirty="0" smtClean="0"/>
            <a:t>Espace d’accueil</a:t>
          </a:r>
          <a:endParaRPr lang="fr-FR" dirty="0"/>
        </a:p>
      </dgm:t>
    </dgm:pt>
    <dgm:pt modelId="{50F28E4A-AD8A-4B28-BFF9-E59DBE70AA7F}" type="parTrans" cxnId="{46593B63-B261-4605-9E5B-1039940879B1}">
      <dgm:prSet/>
      <dgm:spPr/>
      <dgm:t>
        <a:bodyPr/>
        <a:lstStyle/>
        <a:p>
          <a:endParaRPr lang="fr-FR"/>
        </a:p>
      </dgm:t>
    </dgm:pt>
    <dgm:pt modelId="{E223D290-B9F2-4C41-BF45-846DB6758B38}" type="sibTrans" cxnId="{46593B63-B261-4605-9E5B-1039940879B1}">
      <dgm:prSet/>
      <dgm:spPr/>
      <dgm:t>
        <a:bodyPr/>
        <a:lstStyle/>
        <a:p>
          <a:endParaRPr lang="fr-FR"/>
        </a:p>
      </dgm:t>
    </dgm:pt>
    <dgm:pt modelId="{DC57C4A6-6495-41BC-8184-D79856B37D11}">
      <dgm:prSet phldrT="[Texte]"/>
      <dgm:spPr/>
      <dgm:t>
        <a:bodyPr/>
        <a:lstStyle/>
        <a:p>
          <a:r>
            <a:rPr lang="fr-FR" dirty="0" smtClean="0"/>
            <a:t>Tutoriels techniques</a:t>
          </a:r>
          <a:endParaRPr lang="fr-FR" dirty="0"/>
        </a:p>
      </dgm:t>
    </dgm:pt>
    <dgm:pt modelId="{9AFF3E15-E73D-4501-B481-4D06DA87C8CD}" type="parTrans" cxnId="{4207DDE0-4099-45B8-A54C-9D2087035553}">
      <dgm:prSet/>
      <dgm:spPr/>
      <dgm:t>
        <a:bodyPr/>
        <a:lstStyle/>
        <a:p>
          <a:endParaRPr lang="fr-FR"/>
        </a:p>
      </dgm:t>
    </dgm:pt>
    <dgm:pt modelId="{1D46C762-9C1A-44B6-8F10-6FCEAC87C314}" type="sibTrans" cxnId="{4207DDE0-4099-45B8-A54C-9D2087035553}">
      <dgm:prSet/>
      <dgm:spPr/>
      <dgm:t>
        <a:bodyPr/>
        <a:lstStyle/>
        <a:p>
          <a:endParaRPr lang="fr-FR"/>
        </a:p>
      </dgm:t>
    </dgm:pt>
    <dgm:pt modelId="{C6525A92-80E5-4D56-9956-D387595C34C4}">
      <dgm:prSet phldrT="[Texte]"/>
      <dgm:spPr/>
      <dgm:t>
        <a:bodyPr/>
        <a:lstStyle/>
        <a:p>
          <a:r>
            <a:rPr lang="fr-FR" dirty="0" smtClean="0"/>
            <a:t>Tutoriels méthodologiques</a:t>
          </a:r>
          <a:endParaRPr lang="fr-FR" dirty="0"/>
        </a:p>
      </dgm:t>
    </dgm:pt>
    <dgm:pt modelId="{5F644A66-A3A9-48C9-877A-EED2A91B7FD8}" type="parTrans" cxnId="{14727131-A914-438B-87EB-D0938597790B}">
      <dgm:prSet/>
      <dgm:spPr/>
      <dgm:t>
        <a:bodyPr/>
        <a:lstStyle/>
        <a:p>
          <a:endParaRPr lang="fr-FR"/>
        </a:p>
      </dgm:t>
    </dgm:pt>
    <dgm:pt modelId="{756B8914-1D3E-4F93-BBEF-0F768DEA9EA9}" type="sibTrans" cxnId="{14727131-A914-438B-87EB-D0938597790B}">
      <dgm:prSet/>
      <dgm:spPr/>
      <dgm:t>
        <a:bodyPr/>
        <a:lstStyle/>
        <a:p>
          <a:endParaRPr lang="fr-FR"/>
        </a:p>
      </dgm:t>
    </dgm:pt>
    <dgm:pt modelId="{EB18C59E-EEFB-4E4D-BAE1-BF2F3A01F8B4}">
      <dgm:prSet phldrT="[Texte]"/>
      <dgm:spPr/>
      <dgm:t>
        <a:bodyPr/>
        <a:lstStyle/>
        <a:p>
          <a:r>
            <a:rPr lang="fr-FR" dirty="0" smtClean="0"/>
            <a:t>Tutorat</a:t>
          </a:r>
          <a:endParaRPr lang="fr-FR" dirty="0"/>
        </a:p>
      </dgm:t>
    </dgm:pt>
    <dgm:pt modelId="{3F3256BC-B469-4060-B2F5-535F8A9010EF}" type="parTrans" cxnId="{7DD43A87-8858-4F84-B247-37BB5067575E}">
      <dgm:prSet/>
      <dgm:spPr/>
      <dgm:t>
        <a:bodyPr/>
        <a:lstStyle/>
        <a:p>
          <a:endParaRPr lang="fr-FR"/>
        </a:p>
      </dgm:t>
    </dgm:pt>
    <dgm:pt modelId="{0B8FFD83-C778-449D-959F-F38836B6BE4D}" type="sibTrans" cxnId="{7DD43A87-8858-4F84-B247-37BB5067575E}">
      <dgm:prSet/>
      <dgm:spPr/>
      <dgm:t>
        <a:bodyPr/>
        <a:lstStyle/>
        <a:p>
          <a:endParaRPr lang="fr-FR"/>
        </a:p>
      </dgm:t>
    </dgm:pt>
    <dgm:pt modelId="{25B4612F-EC38-4111-9D54-3917CD664259}">
      <dgm:prSet phldrT="[Texte]"/>
      <dgm:spPr/>
      <dgm:t>
        <a:bodyPr/>
        <a:lstStyle/>
        <a:p>
          <a:r>
            <a:rPr lang="fr-FR" dirty="0" smtClean="0"/>
            <a:t>Forums de discussion</a:t>
          </a:r>
          <a:endParaRPr lang="fr-FR" dirty="0"/>
        </a:p>
      </dgm:t>
    </dgm:pt>
    <dgm:pt modelId="{B23E6D40-C8C9-45DC-AFA5-374D4C95A558}" type="parTrans" cxnId="{910296FF-00C6-451E-8FC1-DD32CE7F2713}">
      <dgm:prSet/>
      <dgm:spPr/>
      <dgm:t>
        <a:bodyPr/>
        <a:lstStyle/>
        <a:p>
          <a:endParaRPr lang="fr-FR"/>
        </a:p>
      </dgm:t>
    </dgm:pt>
    <dgm:pt modelId="{9D2513E8-2D05-48F3-BD0A-3E3A99CAAB6D}" type="sibTrans" cxnId="{910296FF-00C6-451E-8FC1-DD32CE7F2713}">
      <dgm:prSet/>
      <dgm:spPr/>
      <dgm:t>
        <a:bodyPr/>
        <a:lstStyle/>
        <a:p>
          <a:endParaRPr lang="fr-FR"/>
        </a:p>
      </dgm:t>
    </dgm:pt>
    <dgm:pt modelId="{AEA19F30-57D3-49ED-BC5F-E28197041E5F}">
      <dgm:prSet phldrT="[Texte]"/>
      <dgm:spPr/>
      <dgm:t>
        <a:bodyPr/>
        <a:lstStyle/>
        <a:p>
          <a:r>
            <a:rPr lang="fr-FR" dirty="0" smtClean="0"/>
            <a:t>visioconférences</a:t>
          </a:r>
          <a:endParaRPr lang="fr-FR" dirty="0"/>
        </a:p>
      </dgm:t>
    </dgm:pt>
    <dgm:pt modelId="{9D3F57C5-2B04-4837-B299-A4B680F988DA}" type="parTrans" cxnId="{07187221-7E8F-41BD-AFDC-0F0160FD01E2}">
      <dgm:prSet/>
      <dgm:spPr/>
      <dgm:t>
        <a:bodyPr/>
        <a:lstStyle/>
        <a:p>
          <a:endParaRPr lang="fr-FR"/>
        </a:p>
      </dgm:t>
    </dgm:pt>
    <dgm:pt modelId="{1CEB4E79-5F99-48BF-B2BA-5A85E2E86459}" type="sibTrans" cxnId="{07187221-7E8F-41BD-AFDC-0F0160FD01E2}">
      <dgm:prSet/>
      <dgm:spPr/>
      <dgm:t>
        <a:bodyPr/>
        <a:lstStyle/>
        <a:p>
          <a:endParaRPr lang="fr-FR"/>
        </a:p>
      </dgm:t>
    </dgm:pt>
    <dgm:pt modelId="{7A9108D8-E733-4224-A823-5D3061FAABBA}">
      <dgm:prSet phldrT="[Texte]"/>
      <dgm:spPr/>
      <dgm:t>
        <a:bodyPr/>
        <a:lstStyle/>
        <a:p>
          <a:r>
            <a:rPr lang="fr-FR" dirty="0" smtClean="0"/>
            <a:t>Pages de tutorat</a:t>
          </a:r>
          <a:endParaRPr lang="fr-FR" dirty="0"/>
        </a:p>
      </dgm:t>
    </dgm:pt>
    <dgm:pt modelId="{311E4006-7F24-4C41-8573-019E505DCBAC}" type="parTrans" cxnId="{02E378EA-7565-4D50-9807-44D38E671879}">
      <dgm:prSet/>
      <dgm:spPr/>
      <dgm:t>
        <a:bodyPr/>
        <a:lstStyle/>
        <a:p>
          <a:endParaRPr lang="fr-FR"/>
        </a:p>
      </dgm:t>
    </dgm:pt>
    <dgm:pt modelId="{F53745E6-4DB5-436E-AA09-45A035D28C60}" type="sibTrans" cxnId="{02E378EA-7565-4D50-9807-44D38E671879}">
      <dgm:prSet/>
      <dgm:spPr/>
      <dgm:t>
        <a:bodyPr/>
        <a:lstStyle/>
        <a:p>
          <a:endParaRPr lang="fr-FR"/>
        </a:p>
      </dgm:t>
    </dgm:pt>
    <dgm:pt modelId="{52AD0922-9998-4C04-A9FA-DD347F8D295C}">
      <dgm:prSet/>
      <dgm:spPr/>
      <dgm:t>
        <a:bodyPr/>
        <a:lstStyle/>
        <a:p>
          <a:r>
            <a:rPr lang="fr-FR" dirty="0" smtClean="0"/>
            <a:t>Regroupements</a:t>
          </a:r>
          <a:endParaRPr lang="fr-FR" dirty="0"/>
        </a:p>
      </dgm:t>
    </dgm:pt>
    <dgm:pt modelId="{5B3E790B-1341-46E2-8E16-92E1BFFBA67F}" type="parTrans" cxnId="{10D7C503-7E80-4B24-B87E-6D12BF946843}">
      <dgm:prSet/>
      <dgm:spPr/>
      <dgm:t>
        <a:bodyPr/>
        <a:lstStyle/>
        <a:p>
          <a:endParaRPr lang="fr-FR"/>
        </a:p>
      </dgm:t>
    </dgm:pt>
    <dgm:pt modelId="{B475615D-743D-4BE9-9CB6-C1C6D4F10205}" type="sibTrans" cxnId="{10D7C503-7E80-4B24-B87E-6D12BF946843}">
      <dgm:prSet/>
      <dgm:spPr/>
      <dgm:t>
        <a:bodyPr/>
        <a:lstStyle/>
        <a:p>
          <a:endParaRPr lang="fr-FR"/>
        </a:p>
      </dgm:t>
    </dgm:pt>
    <dgm:pt modelId="{10AF8999-E3BF-47A2-AFBB-DB186C5D3F2C}" type="pres">
      <dgm:prSet presAssocID="{B4EC0BF0-1FD8-4115-AE91-772C3BECE55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09951493-BC19-4E1E-AAA4-8E2F7E72D8E9}" type="pres">
      <dgm:prSet presAssocID="{0DE854CA-185C-41D5-B58D-F95A4D99B816}" presName="root" presStyleCnt="0">
        <dgm:presLayoutVars>
          <dgm:chMax/>
          <dgm:chPref/>
        </dgm:presLayoutVars>
      </dgm:prSet>
      <dgm:spPr/>
    </dgm:pt>
    <dgm:pt modelId="{2ED0B883-0586-4FC2-9EE4-52A30359B48C}" type="pres">
      <dgm:prSet presAssocID="{0DE854CA-185C-41D5-B58D-F95A4D99B816}" presName="rootComposite" presStyleCnt="0">
        <dgm:presLayoutVars/>
      </dgm:prSet>
      <dgm:spPr/>
    </dgm:pt>
    <dgm:pt modelId="{53B04A2D-B41E-4395-940A-F40FABFFC636}" type="pres">
      <dgm:prSet presAssocID="{0DE854CA-185C-41D5-B58D-F95A4D99B816}" presName="ParentAccent" presStyleLbl="alignNode1" presStyleIdx="0" presStyleCnt="2"/>
      <dgm:spPr/>
    </dgm:pt>
    <dgm:pt modelId="{8CF8EE03-494A-433D-9364-8C19F667AD91}" type="pres">
      <dgm:prSet presAssocID="{0DE854CA-185C-41D5-B58D-F95A4D99B816}" presName="ParentSmallAccent" presStyleLbl="fgAcc1" presStyleIdx="0" presStyleCnt="2"/>
      <dgm:spPr/>
    </dgm:pt>
    <dgm:pt modelId="{159D40DD-6F75-4557-846D-2ECAD676A024}" type="pres">
      <dgm:prSet presAssocID="{0DE854CA-185C-41D5-B58D-F95A4D99B816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FAF463-FB74-402C-9504-021F836652B1}" type="pres">
      <dgm:prSet presAssocID="{0DE854CA-185C-41D5-B58D-F95A4D99B816}" presName="childShape" presStyleCnt="0">
        <dgm:presLayoutVars>
          <dgm:chMax val="0"/>
          <dgm:chPref val="0"/>
        </dgm:presLayoutVars>
      </dgm:prSet>
      <dgm:spPr/>
    </dgm:pt>
    <dgm:pt modelId="{07F476F1-CAF5-45FD-8E54-4941EC53B6F8}" type="pres">
      <dgm:prSet presAssocID="{0ED06E03-A12C-4808-846E-BDFB1DE0F73E}" presName="childComposite" presStyleCnt="0">
        <dgm:presLayoutVars>
          <dgm:chMax val="0"/>
          <dgm:chPref val="0"/>
        </dgm:presLayoutVars>
      </dgm:prSet>
      <dgm:spPr/>
    </dgm:pt>
    <dgm:pt modelId="{B0824C81-81CD-4C41-9A4D-5426F477F2AF}" type="pres">
      <dgm:prSet presAssocID="{0ED06E03-A12C-4808-846E-BDFB1DE0F73E}" presName="ChildAccent" presStyleLbl="solidFgAcc1" presStyleIdx="0" presStyleCnt="7"/>
      <dgm:spPr/>
    </dgm:pt>
    <dgm:pt modelId="{61D6D6B3-0C7A-4F7E-B252-759FCCF08D28}" type="pres">
      <dgm:prSet presAssocID="{0ED06E03-A12C-4808-846E-BDFB1DE0F73E}" presName="Child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F90334-62D7-4EF1-9D46-D4DB9B55A3E3}" type="pres">
      <dgm:prSet presAssocID="{DC57C4A6-6495-41BC-8184-D79856B37D11}" presName="childComposite" presStyleCnt="0">
        <dgm:presLayoutVars>
          <dgm:chMax val="0"/>
          <dgm:chPref val="0"/>
        </dgm:presLayoutVars>
      </dgm:prSet>
      <dgm:spPr/>
    </dgm:pt>
    <dgm:pt modelId="{29CED652-EB3B-4ACB-B753-7764DB526F23}" type="pres">
      <dgm:prSet presAssocID="{DC57C4A6-6495-41BC-8184-D79856B37D11}" presName="ChildAccent" presStyleLbl="solidFgAcc1" presStyleIdx="1" presStyleCnt="7"/>
      <dgm:spPr/>
    </dgm:pt>
    <dgm:pt modelId="{B47CA0D8-B526-4EC8-B474-C9A2E428AB1C}" type="pres">
      <dgm:prSet presAssocID="{DC57C4A6-6495-41BC-8184-D79856B37D11}" presName="Child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16E731-8E5D-4766-BA7C-6086F6CB538B}" type="pres">
      <dgm:prSet presAssocID="{C6525A92-80E5-4D56-9956-D387595C34C4}" presName="childComposite" presStyleCnt="0">
        <dgm:presLayoutVars>
          <dgm:chMax val="0"/>
          <dgm:chPref val="0"/>
        </dgm:presLayoutVars>
      </dgm:prSet>
      <dgm:spPr/>
    </dgm:pt>
    <dgm:pt modelId="{C43C5794-A9AA-4F30-8AD5-851C32E8928F}" type="pres">
      <dgm:prSet presAssocID="{C6525A92-80E5-4D56-9956-D387595C34C4}" presName="ChildAccent" presStyleLbl="solidFgAcc1" presStyleIdx="2" presStyleCnt="7"/>
      <dgm:spPr/>
    </dgm:pt>
    <dgm:pt modelId="{85E0B6EA-1C64-4A58-89BF-51B1488F849B}" type="pres">
      <dgm:prSet presAssocID="{C6525A92-80E5-4D56-9956-D387595C34C4}" presName="Child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90CB7E-69C9-47FF-8D53-5DFA485085BA}" type="pres">
      <dgm:prSet presAssocID="{52AD0922-9998-4C04-A9FA-DD347F8D295C}" presName="childComposite" presStyleCnt="0">
        <dgm:presLayoutVars>
          <dgm:chMax val="0"/>
          <dgm:chPref val="0"/>
        </dgm:presLayoutVars>
      </dgm:prSet>
      <dgm:spPr/>
    </dgm:pt>
    <dgm:pt modelId="{F5364D9B-831D-4842-BCDB-FBFF1AE15F8E}" type="pres">
      <dgm:prSet presAssocID="{52AD0922-9998-4C04-A9FA-DD347F8D295C}" presName="ChildAccent" presStyleLbl="solidFgAcc1" presStyleIdx="3" presStyleCnt="7"/>
      <dgm:spPr/>
    </dgm:pt>
    <dgm:pt modelId="{3EDF2DED-1C96-4600-BB44-7E2D75DC43FA}" type="pres">
      <dgm:prSet presAssocID="{52AD0922-9998-4C04-A9FA-DD347F8D295C}" presName="Child" presStyleLbl="revTx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24BE03-6FFF-4C65-A599-C1E5191164F4}" type="pres">
      <dgm:prSet presAssocID="{EB18C59E-EEFB-4E4D-BAE1-BF2F3A01F8B4}" presName="root" presStyleCnt="0">
        <dgm:presLayoutVars>
          <dgm:chMax/>
          <dgm:chPref/>
        </dgm:presLayoutVars>
      </dgm:prSet>
      <dgm:spPr/>
    </dgm:pt>
    <dgm:pt modelId="{2E2C7CA6-FD3A-47AE-BAC6-3FBC62A0709D}" type="pres">
      <dgm:prSet presAssocID="{EB18C59E-EEFB-4E4D-BAE1-BF2F3A01F8B4}" presName="rootComposite" presStyleCnt="0">
        <dgm:presLayoutVars/>
      </dgm:prSet>
      <dgm:spPr/>
    </dgm:pt>
    <dgm:pt modelId="{07D6D445-335B-45B5-A9F6-62F600CFF5AB}" type="pres">
      <dgm:prSet presAssocID="{EB18C59E-EEFB-4E4D-BAE1-BF2F3A01F8B4}" presName="ParentAccent" presStyleLbl="alignNode1" presStyleIdx="1" presStyleCnt="2"/>
      <dgm:spPr/>
    </dgm:pt>
    <dgm:pt modelId="{6BC826CF-4D89-4DB4-AF61-FCF46012E92D}" type="pres">
      <dgm:prSet presAssocID="{EB18C59E-EEFB-4E4D-BAE1-BF2F3A01F8B4}" presName="ParentSmallAccent" presStyleLbl="fgAcc1" presStyleIdx="1" presStyleCnt="2"/>
      <dgm:spPr/>
    </dgm:pt>
    <dgm:pt modelId="{5E320C82-8CBB-4657-A663-9CB4464AA12E}" type="pres">
      <dgm:prSet presAssocID="{EB18C59E-EEFB-4E4D-BAE1-BF2F3A01F8B4}" presName="Parent" presStyleLbl="revTx" presStyleIdx="5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5474A9-4DC8-4CE2-B9B7-361D327AD50B}" type="pres">
      <dgm:prSet presAssocID="{EB18C59E-EEFB-4E4D-BAE1-BF2F3A01F8B4}" presName="childShape" presStyleCnt="0">
        <dgm:presLayoutVars>
          <dgm:chMax val="0"/>
          <dgm:chPref val="0"/>
        </dgm:presLayoutVars>
      </dgm:prSet>
      <dgm:spPr/>
    </dgm:pt>
    <dgm:pt modelId="{F7B9644A-EB39-4E0E-A54B-CCB14BC46179}" type="pres">
      <dgm:prSet presAssocID="{25B4612F-EC38-4111-9D54-3917CD664259}" presName="childComposite" presStyleCnt="0">
        <dgm:presLayoutVars>
          <dgm:chMax val="0"/>
          <dgm:chPref val="0"/>
        </dgm:presLayoutVars>
      </dgm:prSet>
      <dgm:spPr/>
    </dgm:pt>
    <dgm:pt modelId="{4030975D-4A33-433F-B29F-1416D30FB05E}" type="pres">
      <dgm:prSet presAssocID="{25B4612F-EC38-4111-9D54-3917CD664259}" presName="ChildAccent" presStyleLbl="solidFgAcc1" presStyleIdx="4" presStyleCnt="7"/>
      <dgm:spPr/>
    </dgm:pt>
    <dgm:pt modelId="{547E3AD8-169E-4CEB-8CD6-1EFB3247F6F5}" type="pres">
      <dgm:prSet presAssocID="{25B4612F-EC38-4111-9D54-3917CD664259}" presName="Child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F7D1CC-C80D-44CE-BD6A-3C0FC8EF9F89}" type="pres">
      <dgm:prSet presAssocID="{AEA19F30-57D3-49ED-BC5F-E28197041E5F}" presName="childComposite" presStyleCnt="0">
        <dgm:presLayoutVars>
          <dgm:chMax val="0"/>
          <dgm:chPref val="0"/>
        </dgm:presLayoutVars>
      </dgm:prSet>
      <dgm:spPr/>
    </dgm:pt>
    <dgm:pt modelId="{50A9B1C5-B4AC-430A-9C44-DD257921D415}" type="pres">
      <dgm:prSet presAssocID="{AEA19F30-57D3-49ED-BC5F-E28197041E5F}" presName="ChildAccent" presStyleLbl="solidFgAcc1" presStyleIdx="5" presStyleCnt="7"/>
      <dgm:spPr/>
    </dgm:pt>
    <dgm:pt modelId="{5A747518-BB81-46D4-A429-6E5C3726EE5D}" type="pres">
      <dgm:prSet presAssocID="{AEA19F30-57D3-49ED-BC5F-E28197041E5F}" presName="Child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35E512-6286-450D-A537-0E5096F17B56}" type="pres">
      <dgm:prSet presAssocID="{7A9108D8-E733-4224-A823-5D3061FAABBA}" presName="childComposite" presStyleCnt="0">
        <dgm:presLayoutVars>
          <dgm:chMax val="0"/>
          <dgm:chPref val="0"/>
        </dgm:presLayoutVars>
      </dgm:prSet>
      <dgm:spPr/>
    </dgm:pt>
    <dgm:pt modelId="{A6C43EE5-1D9D-4EAA-9AD7-3EE84EDF7FCA}" type="pres">
      <dgm:prSet presAssocID="{7A9108D8-E733-4224-A823-5D3061FAABBA}" presName="ChildAccent" presStyleLbl="solidFgAcc1" presStyleIdx="6" presStyleCnt="7"/>
      <dgm:spPr/>
    </dgm:pt>
    <dgm:pt modelId="{F67A0143-77AF-4EA7-BD35-3CBACBC1ECAA}" type="pres">
      <dgm:prSet presAssocID="{7A9108D8-E733-4224-A823-5D3061FAABBA}" presName="Child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E177C9F-72EB-9247-8944-90D82A948D84}" type="presOf" srcId="{C6525A92-80E5-4D56-9956-D387595C34C4}" destId="{85E0B6EA-1C64-4A58-89BF-51B1488F849B}" srcOrd="0" destOrd="0" presId="urn:microsoft.com/office/officeart/2008/layout/SquareAccentList"/>
    <dgm:cxn modelId="{86D6F3A9-99A5-A043-B980-2722D2F5B8D8}" type="presOf" srcId="{25B4612F-EC38-4111-9D54-3917CD664259}" destId="{547E3AD8-169E-4CEB-8CD6-1EFB3247F6F5}" srcOrd="0" destOrd="0" presId="urn:microsoft.com/office/officeart/2008/layout/SquareAccentList"/>
    <dgm:cxn modelId="{46593B63-B261-4605-9E5B-1039940879B1}" srcId="{0DE854CA-185C-41D5-B58D-F95A4D99B816}" destId="{0ED06E03-A12C-4808-846E-BDFB1DE0F73E}" srcOrd="0" destOrd="0" parTransId="{50F28E4A-AD8A-4B28-BFF9-E59DBE70AA7F}" sibTransId="{E223D290-B9F2-4C41-BF45-846DB6758B38}"/>
    <dgm:cxn modelId="{7DD43A87-8858-4F84-B247-37BB5067575E}" srcId="{B4EC0BF0-1FD8-4115-AE91-772C3BECE55F}" destId="{EB18C59E-EEFB-4E4D-BAE1-BF2F3A01F8B4}" srcOrd="1" destOrd="0" parTransId="{3F3256BC-B469-4060-B2F5-535F8A9010EF}" sibTransId="{0B8FFD83-C778-449D-959F-F38836B6BE4D}"/>
    <dgm:cxn modelId="{A6B65B34-FA90-EA4C-9CFC-BAA80F2DA808}" type="presOf" srcId="{DC57C4A6-6495-41BC-8184-D79856B37D11}" destId="{B47CA0D8-B526-4EC8-B474-C9A2E428AB1C}" srcOrd="0" destOrd="0" presId="urn:microsoft.com/office/officeart/2008/layout/SquareAccentList"/>
    <dgm:cxn modelId="{1CB0EA0A-A57A-EC4A-B188-061580C7D9EE}" type="presOf" srcId="{0ED06E03-A12C-4808-846E-BDFB1DE0F73E}" destId="{61D6D6B3-0C7A-4F7E-B252-759FCCF08D28}" srcOrd="0" destOrd="0" presId="urn:microsoft.com/office/officeart/2008/layout/SquareAccentList"/>
    <dgm:cxn modelId="{02E378EA-7565-4D50-9807-44D38E671879}" srcId="{EB18C59E-EEFB-4E4D-BAE1-BF2F3A01F8B4}" destId="{7A9108D8-E733-4224-A823-5D3061FAABBA}" srcOrd="2" destOrd="0" parTransId="{311E4006-7F24-4C41-8573-019E505DCBAC}" sibTransId="{F53745E6-4DB5-436E-AA09-45A035D28C60}"/>
    <dgm:cxn modelId="{4207DDE0-4099-45B8-A54C-9D2087035553}" srcId="{0DE854CA-185C-41D5-B58D-F95A4D99B816}" destId="{DC57C4A6-6495-41BC-8184-D79856B37D11}" srcOrd="1" destOrd="0" parTransId="{9AFF3E15-E73D-4501-B481-4D06DA87C8CD}" sibTransId="{1D46C762-9C1A-44B6-8F10-6FCEAC87C314}"/>
    <dgm:cxn modelId="{07187221-7E8F-41BD-AFDC-0F0160FD01E2}" srcId="{EB18C59E-EEFB-4E4D-BAE1-BF2F3A01F8B4}" destId="{AEA19F30-57D3-49ED-BC5F-E28197041E5F}" srcOrd="1" destOrd="0" parTransId="{9D3F57C5-2B04-4837-B299-A4B680F988DA}" sibTransId="{1CEB4E79-5F99-48BF-B2BA-5A85E2E86459}"/>
    <dgm:cxn modelId="{14727131-A914-438B-87EB-D0938597790B}" srcId="{0DE854CA-185C-41D5-B58D-F95A4D99B816}" destId="{C6525A92-80E5-4D56-9956-D387595C34C4}" srcOrd="2" destOrd="0" parTransId="{5F644A66-A3A9-48C9-877A-EED2A91B7FD8}" sibTransId="{756B8914-1D3E-4F93-BBEF-0F768DEA9EA9}"/>
    <dgm:cxn modelId="{DC0FBFA5-9BAA-FA4F-9DCA-B0BEF279D34F}" type="presOf" srcId="{AEA19F30-57D3-49ED-BC5F-E28197041E5F}" destId="{5A747518-BB81-46D4-A429-6E5C3726EE5D}" srcOrd="0" destOrd="0" presId="urn:microsoft.com/office/officeart/2008/layout/SquareAccentList"/>
    <dgm:cxn modelId="{E055E47F-A7BD-8748-BE2C-3AEB6CEAEDB1}" type="presOf" srcId="{B4EC0BF0-1FD8-4115-AE91-772C3BECE55F}" destId="{10AF8999-E3BF-47A2-AFBB-DB186C5D3F2C}" srcOrd="0" destOrd="0" presId="urn:microsoft.com/office/officeart/2008/layout/SquareAccentList"/>
    <dgm:cxn modelId="{EC4CD878-6ECA-1048-9406-F61AA33E2357}" type="presOf" srcId="{EB18C59E-EEFB-4E4D-BAE1-BF2F3A01F8B4}" destId="{5E320C82-8CBB-4657-A663-9CB4464AA12E}" srcOrd="0" destOrd="0" presId="urn:microsoft.com/office/officeart/2008/layout/SquareAccentList"/>
    <dgm:cxn modelId="{10D7C503-7E80-4B24-B87E-6D12BF946843}" srcId="{0DE854CA-185C-41D5-B58D-F95A4D99B816}" destId="{52AD0922-9998-4C04-A9FA-DD347F8D295C}" srcOrd="3" destOrd="0" parTransId="{5B3E790B-1341-46E2-8E16-92E1BFFBA67F}" sibTransId="{B475615D-743D-4BE9-9CB6-C1C6D4F10205}"/>
    <dgm:cxn modelId="{CE4A36F7-E479-2942-A709-AAA6245AA91F}" type="presOf" srcId="{7A9108D8-E733-4224-A823-5D3061FAABBA}" destId="{F67A0143-77AF-4EA7-BD35-3CBACBC1ECAA}" srcOrd="0" destOrd="0" presId="urn:microsoft.com/office/officeart/2008/layout/SquareAccentList"/>
    <dgm:cxn modelId="{527FCB24-F32A-3D40-A1F1-3CC93A35725D}" type="presOf" srcId="{0DE854CA-185C-41D5-B58D-F95A4D99B816}" destId="{159D40DD-6F75-4557-846D-2ECAD676A024}" srcOrd="0" destOrd="0" presId="urn:microsoft.com/office/officeart/2008/layout/SquareAccentList"/>
    <dgm:cxn modelId="{1D628525-D328-9743-A1C4-27E53D0FCD89}" type="presOf" srcId="{52AD0922-9998-4C04-A9FA-DD347F8D295C}" destId="{3EDF2DED-1C96-4600-BB44-7E2D75DC43FA}" srcOrd="0" destOrd="0" presId="urn:microsoft.com/office/officeart/2008/layout/SquareAccentList"/>
    <dgm:cxn modelId="{910296FF-00C6-451E-8FC1-DD32CE7F2713}" srcId="{EB18C59E-EEFB-4E4D-BAE1-BF2F3A01F8B4}" destId="{25B4612F-EC38-4111-9D54-3917CD664259}" srcOrd="0" destOrd="0" parTransId="{B23E6D40-C8C9-45DC-AFA5-374D4C95A558}" sibTransId="{9D2513E8-2D05-48F3-BD0A-3E3A99CAAB6D}"/>
    <dgm:cxn modelId="{5FB71BA2-8CF0-4826-B4F4-A6300E9613E4}" srcId="{B4EC0BF0-1FD8-4115-AE91-772C3BECE55F}" destId="{0DE854CA-185C-41D5-B58D-F95A4D99B816}" srcOrd="0" destOrd="0" parTransId="{5D5E9554-007D-460E-9D43-16433F089A2B}" sibTransId="{5AB665AC-A3E5-4792-81D5-E37F62DBBD42}"/>
    <dgm:cxn modelId="{CCA0AFD4-A389-A041-AC93-2373276BF84D}" type="presParOf" srcId="{10AF8999-E3BF-47A2-AFBB-DB186C5D3F2C}" destId="{09951493-BC19-4E1E-AAA4-8E2F7E72D8E9}" srcOrd="0" destOrd="0" presId="urn:microsoft.com/office/officeart/2008/layout/SquareAccentList"/>
    <dgm:cxn modelId="{66159E46-0EE4-D44F-9570-F2B75E13F964}" type="presParOf" srcId="{09951493-BC19-4E1E-AAA4-8E2F7E72D8E9}" destId="{2ED0B883-0586-4FC2-9EE4-52A30359B48C}" srcOrd="0" destOrd="0" presId="urn:microsoft.com/office/officeart/2008/layout/SquareAccentList"/>
    <dgm:cxn modelId="{B4BA18FA-34C2-A24D-97CD-90485046476E}" type="presParOf" srcId="{2ED0B883-0586-4FC2-9EE4-52A30359B48C}" destId="{53B04A2D-B41E-4395-940A-F40FABFFC636}" srcOrd="0" destOrd="0" presId="urn:microsoft.com/office/officeart/2008/layout/SquareAccentList"/>
    <dgm:cxn modelId="{A22FDB78-256E-FC4B-B11B-3010E15C3448}" type="presParOf" srcId="{2ED0B883-0586-4FC2-9EE4-52A30359B48C}" destId="{8CF8EE03-494A-433D-9364-8C19F667AD91}" srcOrd="1" destOrd="0" presId="urn:microsoft.com/office/officeart/2008/layout/SquareAccentList"/>
    <dgm:cxn modelId="{51DD3721-F2D8-244B-BF58-94D110528D94}" type="presParOf" srcId="{2ED0B883-0586-4FC2-9EE4-52A30359B48C}" destId="{159D40DD-6F75-4557-846D-2ECAD676A024}" srcOrd="2" destOrd="0" presId="urn:microsoft.com/office/officeart/2008/layout/SquareAccentList"/>
    <dgm:cxn modelId="{BEBC197D-4BEF-DF48-AAB7-2AE199C06B15}" type="presParOf" srcId="{09951493-BC19-4E1E-AAA4-8E2F7E72D8E9}" destId="{A2FAF463-FB74-402C-9504-021F836652B1}" srcOrd="1" destOrd="0" presId="urn:microsoft.com/office/officeart/2008/layout/SquareAccentList"/>
    <dgm:cxn modelId="{D6FE9CDB-71B2-824F-B295-A7EC7ED15546}" type="presParOf" srcId="{A2FAF463-FB74-402C-9504-021F836652B1}" destId="{07F476F1-CAF5-45FD-8E54-4941EC53B6F8}" srcOrd="0" destOrd="0" presId="urn:microsoft.com/office/officeart/2008/layout/SquareAccentList"/>
    <dgm:cxn modelId="{3741317A-98E9-CB43-90F0-C9EC9DD6322B}" type="presParOf" srcId="{07F476F1-CAF5-45FD-8E54-4941EC53B6F8}" destId="{B0824C81-81CD-4C41-9A4D-5426F477F2AF}" srcOrd="0" destOrd="0" presId="urn:microsoft.com/office/officeart/2008/layout/SquareAccentList"/>
    <dgm:cxn modelId="{7542873B-EE1E-1547-BAAC-6B932FAD59B2}" type="presParOf" srcId="{07F476F1-CAF5-45FD-8E54-4941EC53B6F8}" destId="{61D6D6B3-0C7A-4F7E-B252-759FCCF08D28}" srcOrd="1" destOrd="0" presId="urn:microsoft.com/office/officeart/2008/layout/SquareAccentList"/>
    <dgm:cxn modelId="{7F92B503-3FCE-6F4C-B058-9CFEAD1D7033}" type="presParOf" srcId="{A2FAF463-FB74-402C-9504-021F836652B1}" destId="{86F90334-62D7-4EF1-9D46-D4DB9B55A3E3}" srcOrd="1" destOrd="0" presId="urn:microsoft.com/office/officeart/2008/layout/SquareAccentList"/>
    <dgm:cxn modelId="{DDC089CA-337D-BF4C-9145-E523EAC66D11}" type="presParOf" srcId="{86F90334-62D7-4EF1-9D46-D4DB9B55A3E3}" destId="{29CED652-EB3B-4ACB-B753-7764DB526F23}" srcOrd="0" destOrd="0" presId="urn:microsoft.com/office/officeart/2008/layout/SquareAccentList"/>
    <dgm:cxn modelId="{B524CFD3-C153-994E-94F2-A4BF68E95D11}" type="presParOf" srcId="{86F90334-62D7-4EF1-9D46-D4DB9B55A3E3}" destId="{B47CA0D8-B526-4EC8-B474-C9A2E428AB1C}" srcOrd="1" destOrd="0" presId="urn:microsoft.com/office/officeart/2008/layout/SquareAccentList"/>
    <dgm:cxn modelId="{2AAD0BC8-C4F9-5248-8EA3-B1EB1DC7A049}" type="presParOf" srcId="{A2FAF463-FB74-402C-9504-021F836652B1}" destId="{2416E731-8E5D-4766-BA7C-6086F6CB538B}" srcOrd="2" destOrd="0" presId="urn:microsoft.com/office/officeart/2008/layout/SquareAccentList"/>
    <dgm:cxn modelId="{8D304FC6-D2F0-7C4B-A197-6AEBABB982D7}" type="presParOf" srcId="{2416E731-8E5D-4766-BA7C-6086F6CB538B}" destId="{C43C5794-A9AA-4F30-8AD5-851C32E8928F}" srcOrd="0" destOrd="0" presId="urn:microsoft.com/office/officeart/2008/layout/SquareAccentList"/>
    <dgm:cxn modelId="{7C30BF50-0989-4C4B-9FE4-3337FEA82180}" type="presParOf" srcId="{2416E731-8E5D-4766-BA7C-6086F6CB538B}" destId="{85E0B6EA-1C64-4A58-89BF-51B1488F849B}" srcOrd="1" destOrd="0" presId="urn:microsoft.com/office/officeart/2008/layout/SquareAccentList"/>
    <dgm:cxn modelId="{EA03F098-AC4F-514C-80D2-27B31D3B994B}" type="presParOf" srcId="{A2FAF463-FB74-402C-9504-021F836652B1}" destId="{C290CB7E-69C9-47FF-8D53-5DFA485085BA}" srcOrd="3" destOrd="0" presId="urn:microsoft.com/office/officeart/2008/layout/SquareAccentList"/>
    <dgm:cxn modelId="{2A686FB2-5C87-6440-9BD9-7AA4A58904FD}" type="presParOf" srcId="{C290CB7E-69C9-47FF-8D53-5DFA485085BA}" destId="{F5364D9B-831D-4842-BCDB-FBFF1AE15F8E}" srcOrd="0" destOrd="0" presId="urn:microsoft.com/office/officeart/2008/layout/SquareAccentList"/>
    <dgm:cxn modelId="{A8AAA134-E817-CF48-B8FB-1E68CE0E5D7F}" type="presParOf" srcId="{C290CB7E-69C9-47FF-8D53-5DFA485085BA}" destId="{3EDF2DED-1C96-4600-BB44-7E2D75DC43FA}" srcOrd="1" destOrd="0" presId="urn:microsoft.com/office/officeart/2008/layout/SquareAccentList"/>
    <dgm:cxn modelId="{0F6C8467-0662-1147-97CB-EA6AC0A6301C}" type="presParOf" srcId="{10AF8999-E3BF-47A2-AFBB-DB186C5D3F2C}" destId="{AA24BE03-6FFF-4C65-A599-C1E5191164F4}" srcOrd="1" destOrd="0" presId="urn:microsoft.com/office/officeart/2008/layout/SquareAccentList"/>
    <dgm:cxn modelId="{A4D84EA1-08B2-714F-A462-0FB2519AF03E}" type="presParOf" srcId="{AA24BE03-6FFF-4C65-A599-C1E5191164F4}" destId="{2E2C7CA6-FD3A-47AE-BAC6-3FBC62A0709D}" srcOrd="0" destOrd="0" presId="urn:microsoft.com/office/officeart/2008/layout/SquareAccentList"/>
    <dgm:cxn modelId="{4A025A20-DCC4-5041-ADF4-5C3EA37A06CD}" type="presParOf" srcId="{2E2C7CA6-FD3A-47AE-BAC6-3FBC62A0709D}" destId="{07D6D445-335B-45B5-A9F6-62F600CFF5AB}" srcOrd="0" destOrd="0" presId="urn:microsoft.com/office/officeart/2008/layout/SquareAccentList"/>
    <dgm:cxn modelId="{37038A98-78A9-0345-AC8A-8FD60F6FE3AF}" type="presParOf" srcId="{2E2C7CA6-FD3A-47AE-BAC6-3FBC62A0709D}" destId="{6BC826CF-4D89-4DB4-AF61-FCF46012E92D}" srcOrd="1" destOrd="0" presId="urn:microsoft.com/office/officeart/2008/layout/SquareAccentList"/>
    <dgm:cxn modelId="{18FAACA5-6952-1843-9163-0936F04A0D1D}" type="presParOf" srcId="{2E2C7CA6-FD3A-47AE-BAC6-3FBC62A0709D}" destId="{5E320C82-8CBB-4657-A663-9CB4464AA12E}" srcOrd="2" destOrd="0" presId="urn:microsoft.com/office/officeart/2008/layout/SquareAccentList"/>
    <dgm:cxn modelId="{6D055DED-9803-614D-9D40-B26331DCEDF2}" type="presParOf" srcId="{AA24BE03-6FFF-4C65-A599-C1E5191164F4}" destId="{9E5474A9-4DC8-4CE2-B9B7-361D327AD50B}" srcOrd="1" destOrd="0" presId="urn:microsoft.com/office/officeart/2008/layout/SquareAccentList"/>
    <dgm:cxn modelId="{B927049F-CA64-164F-B48C-0FE33E50F8C0}" type="presParOf" srcId="{9E5474A9-4DC8-4CE2-B9B7-361D327AD50B}" destId="{F7B9644A-EB39-4E0E-A54B-CCB14BC46179}" srcOrd="0" destOrd="0" presId="urn:microsoft.com/office/officeart/2008/layout/SquareAccentList"/>
    <dgm:cxn modelId="{A8240F77-88D4-5247-9E34-0218C7C98B17}" type="presParOf" srcId="{F7B9644A-EB39-4E0E-A54B-CCB14BC46179}" destId="{4030975D-4A33-433F-B29F-1416D30FB05E}" srcOrd="0" destOrd="0" presId="urn:microsoft.com/office/officeart/2008/layout/SquareAccentList"/>
    <dgm:cxn modelId="{6988E901-B583-A344-B423-3B480785C79A}" type="presParOf" srcId="{F7B9644A-EB39-4E0E-A54B-CCB14BC46179}" destId="{547E3AD8-169E-4CEB-8CD6-1EFB3247F6F5}" srcOrd="1" destOrd="0" presId="urn:microsoft.com/office/officeart/2008/layout/SquareAccentList"/>
    <dgm:cxn modelId="{30232744-20C5-3943-B384-B2267EC41124}" type="presParOf" srcId="{9E5474A9-4DC8-4CE2-B9B7-361D327AD50B}" destId="{E2F7D1CC-C80D-44CE-BD6A-3C0FC8EF9F89}" srcOrd="1" destOrd="0" presId="urn:microsoft.com/office/officeart/2008/layout/SquareAccentList"/>
    <dgm:cxn modelId="{02780444-DDF5-444A-A836-799511E75250}" type="presParOf" srcId="{E2F7D1CC-C80D-44CE-BD6A-3C0FC8EF9F89}" destId="{50A9B1C5-B4AC-430A-9C44-DD257921D415}" srcOrd="0" destOrd="0" presId="urn:microsoft.com/office/officeart/2008/layout/SquareAccentList"/>
    <dgm:cxn modelId="{FA79BA7F-A0D9-9649-8F44-BB14C39B1C82}" type="presParOf" srcId="{E2F7D1CC-C80D-44CE-BD6A-3C0FC8EF9F89}" destId="{5A747518-BB81-46D4-A429-6E5C3726EE5D}" srcOrd="1" destOrd="0" presId="urn:microsoft.com/office/officeart/2008/layout/SquareAccentList"/>
    <dgm:cxn modelId="{4E18934D-830E-4F47-A5AA-DBBAC453D1C2}" type="presParOf" srcId="{9E5474A9-4DC8-4CE2-B9B7-361D327AD50B}" destId="{0A35E512-6286-450D-A537-0E5096F17B56}" srcOrd="2" destOrd="0" presId="urn:microsoft.com/office/officeart/2008/layout/SquareAccentList"/>
    <dgm:cxn modelId="{CB2491DB-7F5B-7142-A235-E855932FEDF6}" type="presParOf" srcId="{0A35E512-6286-450D-A537-0E5096F17B56}" destId="{A6C43EE5-1D9D-4EAA-9AD7-3EE84EDF7FCA}" srcOrd="0" destOrd="0" presId="urn:microsoft.com/office/officeart/2008/layout/SquareAccentList"/>
    <dgm:cxn modelId="{88FC3A30-DF20-7C42-8C1C-C33D3121D7DF}" type="presParOf" srcId="{0A35E512-6286-450D-A537-0E5096F17B56}" destId="{F67A0143-77AF-4EA7-BD35-3CBACBC1ECA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EC0BF0-1FD8-4115-AE91-772C3BECE55F}" type="doc">
      <dgm:prSet loTypeId="urn:microsoft.com/office/officeart/2008/layout/SquareAccentList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0DE854CA-185C-41D5-B58D-F95A4D99B816}">
      <dgm:prSet phldrT="[Texte]"/>
      <dgm:spPr/>
      <dgm:t>
        <a:bodyPr/>
        <a:lstStyle/>
        <a:p>
          <a:r>
            <a:rPr lang="fr-FR" dirty="0" smtClean="0"/>
            <a:t>Mise en activité</a:t>
          </a:r>
          <a:endParaRPr lang="fr-FR" dirty="0"/>
        </a:p>
      </dgm:t>
    </dgm:pt>
    <dgm:pt modelId="{5D5E9554-007D-460E-9D43-16433F089A2B}" type="parTrans" cxnId="{5FB71BA2-8CF0-4826-B4F4-A6300E9613E4}">
      <dgm:prSet/>
      <dgm:spPr/>
      <dgm:t>
        <a:bodyPr/>
        <a:lstStyle/>
        <a:p>
          <a:endParaRPr lang="fr-FR"/>
        </a:p>
      </dgm:t>
    </dgm:pt>
    <dgm:pt modelId="{5AB665AC-A3E5-4792-81D5-E37F62DBBD42}" type="sibTrans" cxnId="{5FB71BA2-8CF0-4826-B4F4-A6300E9613E4}">
      <dgm:prSet/>
      <dgm:spPr/>
      <dgm:t>
        <a:bodyPr/>
        <a:lstStyle/>
        <a:p>
          <a:endParaRPr lang="fr-FR"/>
        </a:p>
      </dgm:t>
    </dgm:pt>
    <dgm:pt modelId="{0ED06E03-A12C-4808-846E-BDFB1DE0F73E}">
      <dgm:prSet phldrT="[Texte]"/>
      <dgm:spPr/>
      <dgm:t>
        <a:bodyPr/>
        <a:lstStyle/>
        <a:p>
          <a:r>
            <a:rPr lang="fr-FR" dirty="0" smtClean="0"/>
            <a:t>Exercices d’auto-évaluation</a:t>
          </a:r>
          <a:endParaRPr lang="fr-FR" dirty="0"/>
        </a:p>
      </dgm:t>
    </dgm:pt>
    <dgm:pt modelId="{50F28E4A-AD8A-4B28-BFF9-E59DBE70AA7F}" type="parTrans" cxnId="{46593B63-B261-4605-9E5B-1039940879B1}">
      <dgm:prSet/>
      <dgm:spPr/>
      <dgm:t>
        <a:bodyPr/>
        <a:lstStyle/>
        <a:p>
          <a:endParaRPr lang="fr-FR"/>
        </a:p>
      </dgm:t>
    </dgm:pt>
    <dgm:pt modelId="{E223D290-B9F2-4C41-BF45-846DB6758B38}" type="sibTrans" cxnId="{46593B63-B261-4605-9E5B-1039940879B1}">
      <dgm:prSet/>
      <dgm:spPr/>
      <dgm:t>
        <a:bodyPr/>
        <a:lstStyle/>
        <a:p>
          <a:endParaRPr lang="fr-FR"/>
        </a:p>
      </dgm:t>
    </dgm:pt>
    <dgm:pt modelId="{DC57C4A6-6495-41BC-8184-D79856B37D11}">
      <dgm:prSet phldrT="[Texte]"/>
      <dgm:spPr/>
      <dgm:t>
        <a:bodyPr/>
        <a:lstStyle/>
        <a:p>
          <a:r>
            <a:rPr lang="fr-FR" dirty="0" smtClean="0"/>
            <a:t>Questions de synthèse</a:t>
          </a:r>
          <a:endParaRPr lang="fr-FR" dirty="0"/>
        </a:p>
      </dgm:t>
    </dgm:pt>
    <dgm:pt modelId="{9AFF3E15-E73D-4501-B481-4D06DA87C8CD}" type="parTrans" cxnId="{4207DDE0-4099-45B8-A54C-9D2087035553}">
      <dgm:prSet/>
      <dgm:spPr/>
      <dgm:t>
        <a:bodyPr/>
        <a:lstStyle/>
        <a:p>
          <a:endParaRPr lang="fr-FR"/>
        </a:p>
      </dgm:t>
    </dgm:pt>
    <dgm:pt modelId="{1D46C762-9C1A-44B6-8F10-6FCEAC87C314}" type="sibTrans" cxnId="{4207DDE0-4099-45B8-A54C-9D2087035553}">
      <dgm:prSet/>
      <dgm:spPr/>
      <dgm:t>
        <a:bodyPr/>
        <a:lstStyle/>
        <a:p>
          <a:endParaRPr lang="fr-FR"/>
        </a:p>
      </dgm:t>
    </dgm:pt>
    <dgm:pt modelId="{C6525A92-80E5-4D56-9956-D387595C34C4}">
      <dgm:prSet phldrT="[Texte]"/>
      <dgm:spPr/>
      <dgm:t>
        <a:bodyPr/>
        <a:lstStyle/>
        <a:p>
          <a:r>
            <a:rPr lang="fr-FR" dirty="0" smtClean="0"/>
            <a:t>Simulations</a:t>
          </a:r>
          <a:endParaRPr lang="fr-FR" dirty="0"/>
        </a:p>
      </dgm:t>
    </dgm:pt>
    <dgm:pt modelId="{5F644A66-A3A9-48C9-877A-EED2A91B7FD8}" type="parTrans" cxnId="{14727131-A914-438B-87EB-D0938597790B}">
      <dgm:prSet/>
      <dgm:spPr/>
      <dgm:t>
        <a:bodyPr/>
        <a:lstStyle/>
        <a:p>
          <a:endParaRPr lang="fr-FR"/>
        </a:p>
      </dgm:t>
    </dgm:pt>
    <dgm:pt modelId="{756B8914-1D3E-4F93-BBEF-0F768DEA9EA9}" type="sibTrans" cxnId="{14727131-A914-438B-87EB-D0938597790B}">
      <dgm:prSet/>
      <dgm:spPr/>
      <dgm:t>
        <a:bodyPr/>
        <a:lstStyle/>
        <a:p>
          <a:endParaRPr lang="fr-FR"/>
        </a:p>
      </dgm:t>
    </dgm:pt>
    <dgm:pt modelId="{EB18C59E-EEFB-4E4D-BAE1-BF2F3A01F8B4}">
      <dgm:prSet phldrT="[Texte]"/>
      <dgm:spPr/>
      <dgm:t>
        <a:bodyPr/>
        <a:lstStyle/>
        <a:p>
          <a:r>
            <a:rPr lang="fr-FR" dirty="0" smtClean="0"/>
            <a:t>Evaluations</a:t>
          </a:r>
          <a:endParaRPr lang="fr-FR" dirty="0"/>
        </a:p>
      </dgm:t>
    </dgm:pt>
    <dgm:pt modelId="{3F3256BC-B469-4060-B2F5-535F8A9010EF}" type="parTrans" cxnId="{7DD43A87-8858-4F84-B247-37BB5067575E}">
      <dgm:prSet/>
      <dgm:spPr/>
      <dgm:t>
        <a:bodyPr/>
        <a:lstStyle/>
        <a:p>
          <a:endParaRPr lang="fr-FR"/>
        </a:p>
      </dgm:t>
    </dgm:pt>
    <dgm:pt modelId="{0B8FFD83-C778-449D-959F-F38836B6BE4D}" type="sibTrans" cxnId="{7DD43A87-8858-4F84-B247-37BB5067575E}">
      <dgm:prSet/>
      <dgm:spPr/>
      <dgm:t>
        <a:bodyPr/>
        <a:lstStyle/>
        <a:p>
          <a:endParaRPr lang="fr-FR"/>
        </a:p>
      </dgm:t>
    </dgm:pt>
    <dgm:pt modelId="{25B4612F-EC38-4111-9D54-3917CD664259}">
      <dgm:prSet phldrT="[Texte]"/>
      <dgm:spPr/>
      <dgm:t>
        <a:bodyPr/>
        <a:lstStyle/>
        <a:p>
          <a:r>
            <a:rPr lang="fr-FR" dirty="0" smtClean="0"/>
            <a:t>Travaux collaboratifs</a:t>
          </a:r>
          <a:endParaRPr lang="fr-FR" dirty="0"/>
        </a:p>
      </dgm:t>
    </dgm:pt>
    <dgm:pt modelId="{B23E6D40-C8C9-45DC-AFA5-374D4C95A558}" type="parTrans" cxnId="{910296FF-00C6-451E-8FC1-DD32CE7F2713}">
      <dgm:prSet/>
      <dgm:spPr/>
      <dgm:t>
        <a:bodyPr/>
        <a:lstStyle/>
        <a:p>
          <a:endParaRPr lang="fr-FR"/>
        </a:p>
      </dgm:t>
    </dgm:pt>
    <dgm:pt modelId="{9D2513E8-2D05-48F3-BD0A-3E3A99CAAB6D}" type="sibTrans" cxnId="{910296FF-00C6-451E-8FC1-DD32CE7F2713}">
      <dgm:prSet/>
      <dgm:spPr/>
      <dgm:t>
        <a:bodyPr/>
        <a:lstStyle/>
        <a:p>
          <a:endParaRPr lang="fr-FR"/>
        </a:p>
      </dgm:t>
    </dgm:pt>
    <dgm:pt modelId="{AEA19F30-57D3-49ED-BC5F-E28197041E5F}">
      <dgm:prSet phldrT="[Texte]"/>
      <dgm:spPr/>
      <dgm:t>
        <a:bodyPr/>
        <a:lstStyle/>
        <a:p>
          <a:r>
            <a:rPr lang="fr-FR" dirty="0" smtClean="0"/>
            <a:t>Quizz en ligne (condition d’examens)</a:t>
          </a:r>
          <a:endParaRPr lang="fr-FR" dirty="0"/>
        </a:p>
      </dgm:t>
    </dgm:pt>
    <dgm:pt modelId="{9D3F57C5-2B04-4837-B299-A4B680F988DA}" type="parTrans" cxnId="{07187221-7E8F-41BD-AFDC-0F0160FD01E2}">
      <dgm:prSet/>
      <dgm:spPr/>
      <dgm:t>
        <a:bodyPr/>
        <a:lstStyle/>
        <a:p>
          <a:endParaRPr lang="fr-FR"/>
        </a:p>
      </dgm:t>
    </dgm:pt>
    <dgm:pt modelId="{1CEB4E79-5F99-48BF-B2BA-5A85E2E86459}" type="sibTrans" cxnId="{07187221-7E8F-41BD-AFDC-0F0160FD01E2}">
      <dgm:prSet/>
      <dgm:spPr/>
      <dgm:t>
        <a:bodyPr/>
        <a:lstStyle/>
        <a:p>
          <a:endParaRPr lang="fr-FR"/>
        </a:p>
      </dgm:t>
    </dgm:pt>
    <dgm:pt modelId="{7A9108D8-E733-4224-A823-5D3061FAABBA}">
      <dgm:prSet phldrT="[Texte]"/>
      <dgm:spPr/>
      <dgm:t>
        <a:bodyPr/>
        <a:lstStyle/>
        <a:p>
          <a:r>
            <a:rPr lang="fr-FR" dirty="0" smtClean="0"/>
            <a:t>Devoir écrit</a:t>
          </a:r>
          <a:endParaRPr lang="fr-FR" dirty="0"/>
        </a:p>
      </dgm:t>
    </dgm:pt>
    <dgm:pt modelId="{311E4006-7F24-4C41-8573-019E505DCBAC}" type="parTrans" cxnId="{02E378EA-7565-4D50-9807-44D38E671879}">
      <dgm:prSet/>
      <dgm:spPr/>
      <dgm:t>
        <a:bodyPr/>
        <a:lstStyle/>
        <a:p>
          <a:endParaRPr lang="fr-FR"/>
        </a:p>
      </dgm:t>
    </dgm:pt>
    <dgm:pt modelId="{F53745E6-4DB5-436E-AA09-45A035D28C60}" type="sibTrans" cxnId="{02E378EA-7565-4D50-9807-44D38E671879}">
      <dgm:prSet/>
      <dgm:spPr/>
      <dgm:t>
        <a:bodyPr/>
        <a:lstStyle/>
        <a:p>
          <a:endParaRPr lang="fr-FR"/>
        </a:p>
      </dgm:t>
    </dgm:pt>
    <dgm:pt modelId="{52AD0922-9998-4C04-A9FA-DD347F8D295C}">
      <dgm:prSet/>
      <dgm:spPr/>
      <dgm:t>
        <a:bodyPr/>
        <a:lstStyle/>
        <a:p>
          <a:endParaRPr lang="fr-FR" dirty="0"/>
        </a:p>
      </dgm:t>
    </dgm:pt>
    <dgm:pt modelId="{5B3E790B-1341-46E2-8E16-92E1BFFBA67F}" type="parTrans" cxnId="{10D7C503-7E80-4B24-B87E-6D12BF946843}">
      <dgm:prSet/>
      <dgm:spPr/>
      <dgm:t>
        <a:bodyPr/>
        <a:lstStyle/>
        <a:p>
          <a:endParaRPr lang="fr-FR"/>
        </a:p>
      </dgm:t>
    </dgm:pt>
    <dgm:pt modelId="{B475615D-743D-4BE9-9CB6-C1C6D4F10205}" type="sibTrans" cxnId="{10D7C503-7E80-4B24-B87E-6D12BF946843}">
      <dgm:prSet/>
      <dgm:spPr/>
      <dgm:t>
        <a:bodyPr/>
        <a:lstStyle/>
        <a:p>
          <a:endParaRPr lang="fr-FR"/>
        </a:p>
      </dgm:t>
    </dgm:pt>
    <dgm:pt modelId="{10AF8999-E3BF-47A2-AFBB-DB186C5D3F2C}" type="pres">
      <dgm:prSet presAssocID="{B4EC0BF0-1FD8-4115-AE91-772C3BECE55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09951493-BC19-4E1E-AAA4-8E2F7E72D8E9}" type="pres">
      <dgm:prSet presAssocID="{0DE854CA-185C-41D5-B58D-F95A4D99B816}" presName="root" presStyleCnt="0">
        <dgm:presLayoutVars>
          <dgm:chMax/>
          <dgm:chPref/>
        </dgm:presLayoutVars>
      </dgm:prSet>
      <dgm:spPr/>
    </dgm:pt>
    <dgm:pt modelId="{2ED0B883-0586-4FC2-9EE4-52A30359B48C}" type="pres">
      <dgm:prSet presAssocID="{0DE854CA-185C-41D5-B58D-F95A4D99B816}" presName="rootComposite" presStyleCnt="0">
        <dgm:presLayoutVars/>
      </dgm:prSet>
      <dgm:spPr/>
    </dgm:pt>
    <dgm:pt modelId="{53B04A2D-B41E-4395-940A-F40FABFFC636}" type="pres">
      <dgm:prSet presAssocID="{0DE854CA-185C-41D5-B58D-F95A4D99B816}" presName="ParentAccent" presStyleLbl="alignNode1" presStyleIdx="0" presStyleCnt="2"/>
      <dgm:spPr/>
    </dgm:pt>
    <dgm:pt modelId="{8CF8EE03-494A-433D-9364-8C19F667AD91}" type="pres">
      <dgm:prSet presAssocID="{0DE854CA-185C-41D5-B58D-F95A4D99B816}" presName="ParentSmallAccent" presStyleLbl="fgAcc1" presStyleIdx="0" presStyleCnt="2"/>
      <dgm:spPr/>
    </dgm:pt>
    <dgm:pt modelId="{159D40DD-6F75-4557-846D-2ECAD676A024}" type="pres">
      <dgm:prSet presAssocID="{0DE854CA-185C-41D5-B58D-F95A4D99B816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2FAF463-FB74-402C-9504-021F836652B1}" type="pres">
      <dgm:prSet presAssocID="{0DE854CA-185C-41D5-B58D-F95A4D99B816}" presName="childShape" presStyleCnt="0">
        <dgm:presLayoutVars>
          <dgm:chMax val="0"/>
          <dgm:chPref val="0"/>
        </dgm:presLayoutVars>
      </dgm:prSet>
      <dgm:spPr/>
    </dgm:pt>
    <dgm:pt modelId="{07F476F1-CAF5-45FD-8E54-4941EC53B6F8}" type="pres">
      <dgm:prSet presAssocID="{0ED06E03-A12C-4808-846E-BDFB1DE0F73E}" presName="childComposite" presStyleCnt="0">
        <dgm:presLayoutVars>
          <dgm:chMax val="0"/>
          <dgm:chPref val="0"/>
        </dgm:presLayoutVars>
      </dgm:prSet>
      <dgm:spPr/>
    </dgm:pt>
    <dgm:pt modelId="{B0824C81-81CD-4C41-9A4D-5426F477F2AF}" type="pres">
      <dgm:prSet presAssocID="{0ED06E03-A12C-4808-846E-BDFB1DE0F73E}" presName="ChildAccent" presStyleLbl="solidFgAcc1" presStyleIdx="0" presStyleCnt="7"/>
      <dgm:spPr/>
    </dgm:pt>
    <dgm:pt modelId="{61D6D6B3-0C7A-4F7E-B252-759FCCF08D28}" type="pres">
      <dgm:prSet presAssocID="{0ED06E03-A12C-4808-846E-BDFB1DE0F73E}" presName="Child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F90334-62D7-4EF1-9D46-D4DB9B55A3E3}" type="pres">
      <dgm:prSet presAssocID="{DC57C4A6-6495-41BC-8184-D79856B37D11}" presName="childComposite" presStyleCnt="0">
        <dgm:presLayoutVars>
          <dgm:chMax val="0"/>
          <dgm:chPref val="0"/>
        </dgm:presLayoutVars>
      </dgm:prSet>
      <dgm:spPr/>
    </dgm:pt>
    <dgm:pt modelId="{29CED652-EB3B-4ACB-B753-7764DB526F23}" type="pres">
      <dgm:prSet presAssocID="{DC57C4A6-6495-41BC-8184-D79856B37D11}" presName="ChildAccent" presStyleLbl="solidFgAcc1" presStyleIdx="1" presStyleCnt="7"/>
      <dgm:spPr/>
    </dgm:pt>
    <dgm:pt modelId="{B47CA0D8-B526-4EC8-B474-C9A2E428AB1C}" type="pres">
      <dgm:prSet presAssocID="{DC57C4A6-6495-41BC-8184-D79856B37D11}" presName="Child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16E731-8E5D-4766-BA7C-6086F6CB538B}" type="pres">
      <dgm:prSet presAssocID="{C6525A92-80E5-4D56-9956-D387595C34C4}" presName="childComposite" presStyleCnt="0">
        <dgm:presLayoutVars>
          <dgm:chMax val="0"/>
          <dgm:chPref val="0"/>
        </dgm:presLayoutVars>
      </dgm:prSet>
      <dgm:spPr/>
    </dgm:pt>
    <dgm:pt modelId="{C43C5794-A9AA-4F30-8AD5-851C32E8928F}" type="pres">
      <dgm:prSet presAssocID="{C6525A92-80E5-4D56-9956-D387595C34C4}" presName="ChildAccent" presStyleLbl="solidFgAcc1" presStyleIdx="2" presStyleCnt="7"/>
      <dgm:spPr/>
    </dgm:pt>
    <dgm:pt modelId="{85E0B6EA-1C64-4A58-89BF-51B1488F849B}" type="pres">
      <dgm:prSet presAssocID="{C6525A92-80E5-4D56-9956-D387595C34C4}" presName="Child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90CB7E-69C9-47FF-8D53-5DFA485085BA}" type="pres">
      <dgm:prSet presAssocID="{52AD0922-9998-4C04-A9FA-DD347F8D295C}" presName="childComposite" presStyleCnt="0">
        <dgm:presLayoutVars>
          <dgm:chMax val="0"/>
          <dgm:chPref val="0"/>
        </dgm:presLayoutVars>
      </dgm:prSet>
      <dgm:spPr/>
    </dgm:pt>
    <dgm:pt modelId="{F5364D9B-831D-4842-BCDB-FBFF1AE15F8E}" type="pres">
      <dgm:prSet presAssocID="{52AD0922-9998-4C04-A9FA-DD347F8D295C}" presName="ChildAccent" presStyleLbl="solidFgAcc1" presStyleIdx="3" presStyleCnt="7"/>
      <dgm:spPr/>
    </dgm:pt>
    <dgm:pt modelId="{3EDF2DED-1C96-4600-BB44-7E2D75DC43FA}" type="pres">
      <dgm:prSet presAssocID="{52AD0922-9998-4C04-A9FA-DD347F8D295C}" presName="Child" presStyleLbl="revTx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24BE03-6FFF-4C65-A599-C1E5191164F4}" type="pres">
      <dgm:prSet presAssocID="{EB18C59E-EEFB-4E4D-BAE1-BF2F3A01F8B4}" presName="root" presStyleCnt="0">
        <dgm:presLayoutVars>
          <dgm:chMax/>
          <dgm:chPref/>
        </dgm:presLayoutVars>
      </dgm:prSet>
      <dgm:spPr/>
    </dgm:pt>
    <dgm:pt modelId="{2E2C7CA6-FD3A-47AE-BAC6-3FBC62A0709D}" type="pres">
      <dgm:prSet presAssocID="{EB18C59E-EEFB-4E4D-BAE1-BF2F3A01F8B4}" presName="rootComposite" presStyleCnt="0">
        <dgm:presLayoutVars/>
      </dgm:prSet>
      <dgm:spPr/>
    </dgm:pt>
    <dgm:pt modelId="{07D6D445-335B-45B5-A9F6-62F600CFF5AB}" type="pres">
      <dgm:prSet presAssocID="{EB18C59E-EEFB-4E4D-BAE1-BF2F3A01F8B4}" presName="ParentAccent" presStyleLbl="alignNode1" presStyleIdx="1" presStyleCnt="2"/>
      <dgm:spPr/>
    </dgm:pt>
    <dgm:pt modelId="{6BC826CF-4D89-4DB4-AF61-FCF46012E92D}" type="pres">
      <dgm:prSet presAssocID="{EB18C59E-EEFB-4E4D-BAE1-BF2F3A01F8B4}" presName="ParentSmallAccent" presStyleLbl="fgAcc1" presStyleIdx="1" presStyleCnt="2"/>
      <dgm:spPr/>
    </dgm:pt>
    <dgm:pt modelId="{5E320C82-8CBB-4657-A663-9CB4464AA12E}" type="pres">
      <dgm:prSet presAssocID="{EB18C59E-EEFB-4E4D-BAE1-BF2F3A01F8B4}" presName="Parent" presStyleLbl="revTx" presStyleIdx="5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5474A9-4DC8-4CE2-B9B7-361D327AD50B}" type="pres">
      <dgm:prSet presAssocID="{EB18C59E-EEFB-4E4D-BAE1-BF2F3A01F8B4}" presName="childShape" presStyleCnt="0">
        <dgm:presLayoutVars>
          <dgm:chMax val="0"/>
          <dgm:chPref val="0"/>
        </dgm:presLayoutVars>
      </dgm:prSet>
      <dgm:spPr/>
    </dgm:pt>
    <dgm:pt modelId="{F7B9644A-EB39-4E0E-A54B-CCB14BC46179}" type="pres">
      <dgm:prSet presAssocID="{25B4612F-EC38-4111-9D54-3917CD664259}" presName="childComposite" presStyleCnt="0">
        <dgm:presLayoutVars>
          <dgm:chMax val="0"/>
          <dgm:chPref val="0"/>
        </dgm:presLayoutVars>
      </dgm:prSet>
      <dgm:spPr/>
    </dgm:pt>
    <dgm:pt modelId="{4030975D-4A33-433F-B29F-1416D30FB05E}" type="pres">
      <dgm:prSet presAssocID="{25B4612F-EC38-4111-9D54-3917CD664259}" presName="ChildAccent" presStyleLbl="solidFgAcc1" presStyleIdx="4" presStyleCnt="7"/>
      <dgm:spPr/>
    </dgm:pt>
    <dgm:pt modelId="{547E3AD8-169E-4CEB-8CD6-1EFB3247F6F5}" type="pres">
      <dgm:prSet presAssocID="{25B4612F-EC38-4111-9D54-3917CD664259}" presName="Child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F7D1CC-C80D-44CE-BD6A-3C0FC8EF9F89}" type="pres">
      <dgm:prSet presAssocID="{AEA19F30-57D3-49ED-BC5F-E28197041E5F}" presName="childComposite" presStyleCnt="0">
        <dgm:presLayoutVars>
          <dgm:chMax val="0"/>
          <dgm:chPref val="0"/>
        </dgm:presLayoutVars>
      </dgm:prSet>
      <dgm:spPr/>
    </dgm:pt>
    <dgm:pt modelId="{50A9B1C5-B4AC-430A-9C44-DD257921D415}" type="pres">
      <dgm:prSet presAssocID="{AEA19F30-57D3-49ED-BC5F-E28197041E5F}" presName="ChildAccent" presStyleLbl="solidFgAcc1" presStyleIdx="5" presStyleCnt="7"/>
      <dgm:spPr/>
    </dgm:pt>
    <dgm:pt modelId="{5A747518-BB81-46D4-A429-6E5C3726EE5D}" type="pres">
      <dgm:prSet presAssocID="{AEA19F30-57D3-49ED-BC5F-E28197041E5F}" presName="Child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35E512-6286-450D-A537-0E5096F17B56}" type="pres">
      <dgm:prSet presAssocID="{7A9108D8-E733-4224-A823-5D3061FAABBA}" presName="childComposite" presStyleCnt="0">
        <dgm:presLayoutVars>
          <dgm:chMax val="0"/>
          <dgm:chPref val="0"/>
        </dgm:presLayoutVars>
      </dgm:prSet>
      <dgm:spPr/>
    </dgm:pt>
    <dgm:pt modelId="{A6C43EE5-1D9D-4EAA-9AD7-3EE84EDF7FCA}" type="pres">
      <dgm:prSet presAssocID="{7A9108D8-E733-4224-A823-5D3061FAABBA}" presName="ChildAccent" presStyleLbl="solidFgAcc1" presStyleIdx="6" presStyleCnt="7"/>
      <dgm:spPr/>
    </dgm:pt>
    <dgm:pt modelId="{F67A0143-77AF-4EA7-BD35-3CBACBC1ECAA}" type="pres">
      <dgm:prSet presAssocID="{7A9108D8-E733-4224-A823-5D3061FAABBA}" presName="Child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82C2047-E5AD-1F45-A55C-5689A1523DA9}" type="presOf" srcId="{52AD0922-9998-4C04-A9FA-DD347F8D295C}" destId="{3EDF2DED-1C96-4600-BB44-7E2D75DC43FA}" srcOrd="0" destOrd="0" presId="urn:microsoft.com/office/officeart/2008/layout/SquareAccentList"/>
    <dgm:cxn modelId="{46593B63-B261-4605-9E5B-1039940879B1}" srcId="{0DE854CA-185C-41D5-B58D-F95A4D99B816}" destId="{0ED06E03-A12C-4808-846E-BDFB1DE0F73E}" srcOrd="0" destOrd="0" parTransId="{50F28E4A-AD8A-4B28-BFF9-E59DBE70AA7F}" sibTransId="{E223D290-B9F2-4C41-BF45-846DB6758B38}"/>
    <dgm:cxn modelId="{7DD43A87-8858-4F84-B247-37BB5067575E}" srcId="{B4EC0BF0-1FD8-4115-AE91-772C3BECE55F}" destId="{EB18C59E-EEFB-4E4D-BAE1-BF2F3A01F8B4}" srcOrd="1" destOrd="0" parTransId="{3F3256BC-B469-4060-B2F5-535F8A9010EF}" sibTransId="{0B8FFD83-C778-449D-959F-F38836B6BE4D}"/>
    <dgm:cxn modelId="{301AE12A-D6A0-694B-A621-1F47868D991E}" type="presOf" srcId="{C6525A92-80E5-4D56-9956-D387595C34C4}" destId="{85E0B6EA-1C64-4A58-89BF-51B1488F849B}" srcOrd="0" destOrd="0" presId="urn:microsoft.com/office/officeart/2008/layout/SquareAccentList"/>
    <dgm:cxn modelId="{02E378EA-7565-4D50-9807-44D38E671879}" srcId="{EB18C59E-EEFB-4E4D-BAE1-BF2F3A01F8B4}" destId="{7A9108D8-E733-4224-A823-5D3061FAABBA}" srcOrd="2" destOrd="0" parTransId="{311E4006-7F24-4C41-8573-019E505DCBAC}" sibTransId="{F53745E6-4DB5-436E-AA09-45A035D28C60}"/>
    <dgm:cxn modelId="{4207DDE0-4099-45B8-A54C-9D2087035553}" srcId="{0DE854CA-185C-41D5-B58D-F95A4D99B816}" destId="{DC57C4A6-6495-41BC-8184-D79856B37D11}" srcOrd="1" destOrd="0" parTransId="{9AFF3E15-E73D-4501-B481-4D06DA87C8CD}" sibTransId="{1D46C762-9C1A-44B6-8F10-6FCEAC87C314}"/>
    <dgm:cxn modelId="{7A1AA6D0-615B-F642-9352-25629505E2EB}" type="presOf" srcId="{7A9108D8-E733-4224-A823-5D3061FAABBA}" destId="{F67A0143-77AF-4EA7-BD35-3CBACBC1ECAA}" srcOrd="0" destOrd="0" presId="urn:microsoft.com/office/officeart/2008/layout/SquareAccentList"/>
    <dgm:cxn modelId="{07187221-7E8F-41BD-AFDC-0F0160FD01E2}" srcId="{EB18C59E-EEFB-4E4D-BAE1-BF2F3A01F8B4}" destId="{AEA19F30-57D3-49ED-BC5F-E28197041E5F}" srcOrd="1" destOrd="0" parTransId="{9D3F57C5-2B04-4837-B299-A4B680F988DA}" sibTransId="{1CEB4E79-5F99-48BF-B2BA-5A85E2E86459}"/>
    <dgm:cxn modelId="{14727131-A914-438B-87EB-D0938597790B}" srcId="{0DE854CA-185C-41D5-B58D-F95A4D99B816}" destId="{C6525A92-80E5-4D56-9956-D387595C34C4}" srcOrd="2" destOrd="0" parTransId="{5F644A66-A3A9-48C9-877A-EED2A91B7FD8}" sibTransId="{756B8914-1D3E-4F93-BBEF-0F768DEA9EA9}"/>
    <dgm:cxn modelId="{9FD190EF-7B25-6647-A20F-DEDA5B26B5E0}" type="presOf" srcId="{EB18C59E-EEFB-4E4D-BAE1-BF2F3A01F8B4}" destId="{5E320C82-8CBB-4657-A663-9CB4464AA12E}" srcOrd="0" destOrd="0" presId="urn:microsoft.com/office/officeart/2008/layout/SquareAccentList"/>
    <dgm:cxn modelId="{E1E0CC72-58DB-4C46-B732-8877A14B58F3}" type="presOf" srcId="{DC57C4A6-6495-41BC-8184-D79856B37D11}" destId="{B47CA0D8-B526-4EC8-B474-C9A2E428AB1C}" srcOrd="0" destOrd="0" presId="urn:microsoft.com/office/officeart/2008/layout/SquareAccentList"/>
    <dgm:cxn modelId="{A5C2EC26-1C73-A045-83EF-275850BB4477}" type="presOf" srcId="{B4EC0BF0-1FD8-4115-AE91-772C3BECE55F}" destId="{10AF8999-E3BF-47A2-AFBB-DB186C5D3F2C}" srcOrd="0" destOrd="0" presId="urn:microsoft.com/office/officeart/2008/layout/SquareAccentList"/>
    <dgm:cxn modelId="{10D7C503-7E80-4B24-B87E-6D12BF946843}" srcId="{0DE854CA-185C-41D5-B58D-F95A4D99B816}" destId="{52AD0922-9998-4C04-A9FA-DD347F8D295C}" srcOrd="3" destOrd="0" parTransId="{5B3E790B-1341-46E2-8E16-92E1BFFBA67F}" sibTransId="{B475615D-743D-4BE9-9CB6-C1C6D4F10205}"/>
    <dgm:cxn modelId="{1BFB688C-A34E-764C-8E82-2329984BE0F8}" type="presOf" srcId="{25B4612F-EC38-4111-9D54-3917CD664259}" destId="{547E3AD8-169E-4CEB-8CD6-1EFB3247F6F5}" srcOrd="0" destOrd="0" presId="urn:microsoft.com/office/officeart/2008/layout/SquareAccentList"/>
    <dgm:cxn modelId="{230F7072-B302-E742-8865-9471C70A3C2B}" type="presOf" srcId="{AEA19F30-57D3-49ED-BC5F-E28197041E5F}" destId="{5A747518-BB81-46D4-A429-6E5C3726EE5D}" srcOrd="0" destOrd="0" presId="urn:microsoft.com/office/officeart/2008/layout/SquareAccentList"/>
    <dgm:cxn modelId="{8B78BA21-B418-D848-852D-B39F5F403904}" type="presOf" srcId="{0ED06E03-A12C-4808-846E-BDFB1DE0F73E}" destId="{61D6D6B3-0C7A-4F7E-B252-759FCCF08D28}" srcOrd="0" destOrd="0" presId="urn:microsoft.com/office/officeart/2008/layout/SquareAccentList"/>
    <dgm:cxn modelId="{F4BF822E-003B-CF4F-90B2-E37B1AEDAC73}" type="presOf" srcId="{0DE854CA-185C-41D5-B58D-F95A4D99B816}" destId="{159D40DD-6F75-4557-846D-2ECAD676A024}" srcOrd="0" destOrd="0" presId="urn:microsoft.com/office/officeart/2008/layout/SquareAccentList"/>
    <dgm:cxn modelId="{910296FF-00C6-451E-8FC1-DD32CE7F2713}" srcId="{EB18C59E-EEFB-4E4D-BAE1-BF2F3A01F8B4}" destId="{25B4612F-EC38-4111-9D54-3917CD664259}" srcOrd="0" destOrd="0" parTransId="{B23E6D40-C8C9-45DC-AFA5-374D4C95A558}" sibTransId="{9D2513E8-2D05-48F3-BD0A-3E3A99CAAB6D}"/>
    <dgm:cxn modelId="{5FB71BA2-8CF0-4826-B4F4-A6300E9613E4}" srcId="{B4EC0BF0-1FD8-4115-AE91-772C3BECE55F}" destId="{0DE854CA-185C-41D5-B58D-F95A4D99B816}" srcOrd="0" destOrd="0" parTransId="{5D5E9554-007D-460E-9D43-16433F089A2B}" sibTransId="{5AB665AC-A3E5-4792-81D5-E37F62DBBD42}"/>
    <dgm:cxn modelId="{70208861-C68F-174B-AB98-F7BE035968FF}" type="presParOf" srcId="{10AF8999-E3BF-47A2-AFBB-DB186C5D3F2C}" destId="{09951493-BC19-4E1E-AAA4-8E2F7E72D8E9}" srcOrd="0" destOrd="0" presId="urn:microsoft.com/office/officeart/2008/layout/SquareAccentList"/>
    <dgm:cxn modelId="{FCDD5DC3-BD33-C349-9A9A-D041A982281B}" type="presParOf" srcId="{09951493-BC19-4E1E-AAA4-8E2F7E72D8E9}" destId="{2ED0B883-0586-4FC2-9EE4-52A30359B48C}" srcOrd="0" destOrd="0" presId="urn:microsoft.com/office/officeart/2008/layout/SquareAccentList"/>
    <dgm:cxn modelId="{08697DE5-641F-A64B-A13D-8599FF7F0F2E}" type="presParOf" srcId="{2ED0B883-0586-4FC2-9EE4-52A30359B48C}" destId="{53B04A2D-B41E-4395-940A-F40FABFFC636}" srcOrd="0" destOrd="0" presId="urn:microsoft.com/office/officeart/2008/layout/SquareAccentList"/>
    <dgm:cxn modelId="{5437B422-05D9-B642-9002-31C0D7983489}" type="presParOf" srcId="{2ED0B883-0586-4FC2-9EE4-52A30359B48C}" destId="{8CF8EE03-494A-433D-9364-8C19F667AD91}" srcOrd="1" destOrd="0" presId="urn:microsoft.com/office/officeart/2008/layout/SquareAccentList"/>
    <dgm:cxn modelId="{39F05369-F446-7E4A-AD7B-FDBF945F83CD}" type="presParOf" srcId="{2ED0B883-0586-4FC2-9EE4-52A30359B48C}" destId="{159D40DD-6F75-4557-846D-2ECAD676A024}" srcOrd="2" destOrd="0" presId="urn:microsoft.com/office/officeart/2008/layout/SquareAccentList"/>
    <dgm:cxn modelId="{34373293-7222-CF45-A3A5-9C36E5FABB46}" type="presParOf" srcId="{09951493-BC19-4E1E-AAA4-8E2F7E72D8E9}" destId="{A2FAF463-FB74-402C-9504-021F836652B1}" srcOrd="1" destOrd="0" presId="urn:microsoft.com/office/officeart/2008/layout/SquareAccentList"/>
    <dgm:cxn modelId="{1A3FFC5C-1DFF-FB4E-8BAD-4743869AEAD4}" type="presParOf" srcId="{A2FAF463-FB74-402C-9504-021F836652B1}" destId="{07F476F1-CAF5-45FD-8E54-4941EC53B6F8}" srcOrd="0" destOrd="0" presId="urn:microsoft.com/office/officeart/2008/layout/SquareAccentList"/>
    <dgm:cxn modelId="{B89AEEF0-8789-4C45-BB95-3D447DF445AD}" type="presParOf" srcId="{07F476F1-CAF5-45FD-8E54-4941EC53B6F8}" destId="{B0824C81-81CD-4C41-9A4D-5426F477F2AF}" srcOrd="0" destOrd="0" presId="urn:microsoft.com/office/officeart/2008/layout/SquareAccentList"/>
    <dgm:cxn modelId="{9E1980EA-4C67-684E-AF07-446D3352D53C}" type="presParOf" srcId="{07F476F1-CAF5-45FD-8E54-4941EC53B6F8}" destId="{61D6D6B3-0C7A-4F7E-B252-759FCCF08D28}" srcOrd="1" destOrd="0" presId="urn:microsoft.com/office/officeart/2008/layout/SquareAccentList"/>
    <dgm:cxn modelId="{E9796A38-7A68-6546-8FC4-642B324D1F5D}" type="presParOf" srcId="{A2FAF463-FB74-402C-9504-021F836652B1}" destId="{86F90334-62D7-4EF1-9D46-D4DB9B55A3E3}" srcOrd="1" destOrd="0" presId="urn:microsoft.com/office/officeart/2008/layout/SquareAccentList"/>
    <dgm:cxn modelId="{5E3E0403-FDAB-3A4B-8C15-4268D42DE530}" type="presParOf" srcId="{86F90334-62D7-4EF1-9D46-D4DB9B55A3E3}" destId="{29CED652-EB3B-4ACB-B753-7764DB526F23}" srcOrd="0" destOrd="0" presId="urn:microsoft.com/office/officeart/2008/layout/SquareAccentList"/>
    <dgm:cxn modelId="{076A9C74-9FE4-1946-ACD7-AC87A8E6DC37}" type="presParOf" srcId="{86F90334-62D7-4EF1-9D46-D4DB9B55A3E3}" destId="{B47CA0D8-B526-4EC8-B474-C9A2E428AB1C}" srcOrd="1" destOrd="0" presId="urn:microsoft.com/office/officeart/2008/layout/SquareAccentList"/>
    <dgm:cxn modelId="{65782B5A-EA74-D94A-85B2-46B79A383772}" type="presParOf" srcId="{A2FAF463-FB74-402C-9504-021F836652B1}" destId="{2416E731-8E5D-4766-BA7C-6086F6CB538B}" srcOrd="2" destOrd="0" presId="urn:microsoft.com/office/officeart/2008/layout/SquareAccentList"/>
    <dgm:cxn modelId="{514E0D5C-F934-9249-AC4A-1B8542712B47}" type="presParOf" srcId="{2416E731-8E5D-4766-BA7C-6086F6CB538B}" destId="{C43C5794-A9AA-4F30-8AD5-851C32E8928F}" srcOrd="0" destOrd="0" presId="urn:microsoft.com/office/officeart/2008/layout/SquareAccentList"/>
    <dgm:cxn modelId="{9C631A4C-55C3-CD45-A8FB-C05BDF490EEC}" type="presParOf" srcId="{2416E731-8E5D-4766-BA7C-6086F6CB538B}" destId="{85E0B6EA-1C64-4A58-89BF-51B1488F849B}" srcOrd="1" destOrd="0" presId="urn:microsoft.com/office/officeart/2008/layout/SquareAccentList"/>
    <dgm:cxn modelId="{874540C4-7820-A848-A426-62180214CD16}" type="presParOf" srcId="{A2FAF463-FB74-402C-9504-021F836652B1}" destId="{C290CB7E-69C9-47FF-8D53-5DFA485085BA}" srcOrd="3" destOrd="0" presId="urn:microsoft.com/office/officeart/2008/layout/SquareAccentList"/>
    <dgm:cxn modelId="{58FE5C86-6B81-8D4C-AD3D-161024A23153}" type="presParOf" srcId="{C290CB7E-69C9-47FF-8D53-5DFA485085BA}" destId="{F5364D9B-831D-4842-BCDB-FBFF1AE15F8E}" srcOrd="0" destOrd="0" presId="urn:microsoft.com/office/officeart/2008/layout/SquareAccentList"/>
    <dgm:cxn modelId="{AEB1DDCA-A76E-C747-BD76-30041A6CED5D}" type="presParOf" srcId="{C290CB7E-69C9-47FF-8D53-5DFA485085BA}" destId="{3EDF2DED-1C96-4600-BB44-7E2D75DC43FA}" srcOrd="1" destOrd="0" presId="urn:microsoft.com/office/officeart/2008/layout/SquareAccentList"/>
    <dgm:cxn modelId="{AD07CF01-732E-E14C-ABC9-3AA7103A2BAD}" type="presParOf" srcId="{10AF8999-E3BF-47A2-AFBB-DB186C5D3F2C}" destId="{AA24BE03-6FFF-4C65-A599-C1E5191164F4}" srcOrd="1" destOrd="0" presId="urn:microsoft.com/office/officeart/2008/layout/SquareAccentList"/>
    <dgm:cxn modelId="{B3DDCAA9-8E2E-C440-8275-F55A0AD18568}" type="presParOf" srcId="{AA24BE03-6FFF-4C65-A599-C1E5191164F4}" destId="{2E2C7CA6-FD3A-47AE-BAC6-3FBC62A0709D}" srcOrd="0" destOrd="0" presId="urn:microsoft.com/office/officeart/2008/layout/SquareAccentList"/>
    <dgm:cxn modelId="{19A0AE85-48A8-AF42-A814-6F93266B4F48}" type="presParOf" srcId="{2E2C7CA6-FD3A-47AE-BAC6-3FBC62A0709D}" destId="{07D6D445-335B-45B5-A9F6-62F600CFF5AB}" srcOrd="0" destOrd="0" presId="urn:microsoft.com/office/officeart/2008/layout/SquareAccentList"/>
    <dgm:cxn modelId="{2396D762-9711-8042-96F4-77D11586962B}" type="presParOf" srcId="{2E2C7CA6-FD3A-47AE-BAC6-3FBC62A0709D}" destId="{6BC826CF-4D89-4DB4-AF61-FCF46012E92D}" srcOrd="1" destOrd="0" presId="urn:microsoft.com/office/officeart/2008/layout/SquareAccentList"/>
    <dgm:cxn modelId="{A253E278-FF83-1D48-B91C-8D553C7D718A}" type="presParOf" srcId="{2E2C7CA6-FD3A-47AE-BAC6-3FBC62A0709D}" destId="{5E320C82-8CBB-4657-A663-9CB4464AA12E}" srcOrd="2" destOrd="0" presId="urn:microsoft.com/office/officeart/2008/layout/SquareAccentList"/>
    <dgm:cxn modelId="{BA1A86A1-D6AF-2D40-B0B8-67D38B3A5EA9}" type="presParOf" srcId="{AA24BE03-6FFF-4C65-A599-C1E5191164F4}" destId="{9E5474A9-4DC8-4CE2-B9B7-361D327AD50B}" srcOrd="1" destOrd="0" presId="urn:microsoft.com/office/officeart/2008/layout/SquareAccentList"/>
    <dgm:cxn modelId="{20AE4581-E1E5-5B48-9C04-D74C9793AEFF}" type="presParOf" srcId="{9E5474A9-4DC8-4CE2-B9B7-361D327AD50B}" destId="{F7B9644A-EB39-4E0E-A54B-CCB14BC46179}" srcOrd="0" destOrd="0" presId="urn:microsoft.com/office/officeart/2008/layout/SquareAccentList"/>
    <dgm:cxn modelId="{C43E9D72-30F4-044D-AF71-CD957C145B6D}" type="presParOf" srcId="{F7B9644A-EB39-4E0E-A54B-CCB14BC46179}" destId="{4030975D-4A33-433F-B29F-1416D30FB05E}" srcOrd="0" destOrd="0" presId="urn:microsoft.com/office/officeart/2008/layout/SquareAccentList"/>
    <dgm:cxn modelId="{5B6E55E4-46F8-6640-9D27-27ACE467E571}" type="presParOf" srcId="{F7B9644A-EB39-4E0E-A54B-CCB14BC46179}" destId="{547E3AD8-169E-4CEB-8CD6-1EFB3247F6F5}" srcOrd="1" destOrd="0" presId="urn:microsoft.com/office/officeart/2008/layout/SquareAccentList"/>
    <dgm:cxn modelId="{15E62CEB-AEA3-3D44-B953-39542A67C107}" type="presParOf" srcId="{9E5474A9-4DC8-4CE2-B9B7-361D327AD50B}" destId="{E2F7D1CC-C80D-44CE-BD6A-3C0FC8EF9F89}" srcOrd="1" destOrd="0" presId="urn:microsoft.com/office/officeart/2008/layout/SquareAccentList"/>
    <dgm:cxn modelId="{F85FA79B-0BEE-4E4F-8504-1C01DC2C055A}" type="presParOf" srcId="{E2F7D1CC-C80D-44CE-BD6A-3C0FC8EF9F89}" destId="{50A9B1C5-B4AC-430A-9C44-DD257921D415}" srcOrd="0" destOrd="0" presId="urn:microsoft.com/office/officeart/2008/layout/SquareAccentList"/>
    <dgm:cxn modelId="{28926EA9-E3DF-5541-8CB0-C5BBB01CAC48}" type="presParOf" srcId="{E2F7D1CC-C80D-44CE-BD6A-3C0FC8EF9F89}" destId="{5A747518-BB81-46D4-A429-6E5C3726EE5D}" srcOrd="1" destOrd="0" presId="urn:microsoft.com/office/officeart/2008/layout/SquareAccentList"/>
    <dgm:cxn modelId="{D247F056-873A-DE40-903A-47D761E7E16F}" type="presParOf" srcId="{9E5474A9-4DC8-4CE2-B9B7-361D327AD50B}" destId="{0A35E512-6286-450D-A537-0E5096F17B56}" srcOrd="2" destOrd="0" presId="urn:microsoft.com/office/officeart/2008/layout/SquareAccentList"/>
    <dgm:cxn modelId="{12473AF0-A719-F342-A0D3-7A7AEB0D281C}" type="presParOf" srcId="{0A35E512-6286-450D-A537-0E5096F17B56}" destId="{A6C43EE5-1D9D-4EAA-9AD7-3EE84EDF7FCA}" srcOrd="0" destOrd="0" presId="urn:microsoft.com/office/officeart/2008/layout/SquareAccentList"/>
    <dgm:cxn modelId="{80285C63-3573-6A4C-A86B-2FC4D2CF3B11}" type="presParOf" srcId="{0A35E512-6286-450D-A537-0E5096F17B56}" destId="{F67A0143-77AF-4EA7-BD35-3CBACBC1ECA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6A0C5E-DBB9-426C-956E-33DB5F7B8433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E7CD3536-D29C-4E1A-B597-100999E440C1}">
      <dgm:prSet phldrT="[Texte]" custT="1"/>
      <dgm:spPr/>
      <dgm:t>
        <a:bodyPr/>
        <a:lstStyle/>
        <a:p>
          <a:r>
            <a:rPr lang="fr-FR" sz="1600" dirty="0" smtClean="0"/>
            <a:t>Contenu d’un master</a:t>
          </a:r>
          <a:endParaRPr lang="fr-FR" sz="1600" dirty="0"/>
        </a:p>
      </dgm:t>
    </dgm:pt>
    <dgm:pt modelId="{6A86C744-D33E-4DC4-A341-25C7B3F301A6}" type="parTrans" cxnId="{E31FBB9B-FEDF-488B-89D5-B894C48D206A}">
      <dgm:prSet/>
      <dgm:spPr/>
      <dgm:t>
        <a:bodyPr/>
        <a:lstStyle/>
        <a:p>
          <a:endParaRPr lang="fr-FR"/>
        </a:p>
      </dgm:t>
    </dgm:pt>
    <dgm:pt modelId="{ECF40DBD-AF75-41CD-85DD-3BF60BCFE62F}" type="sibTrans" cxnId="{E31FBB9B-FEDF-488B-89D5-B894C48D206A}">
      <dgm:prSet/>
      <dgm:spPr/>
      <dgm:t>
        <a:bodyPr/>
        <a:lstStyle/>
        <a:p>
          <a:endParaRPr lang="fr-FR"/>
        </a:p>
      </dgm:t>
    </dgm:pt>
    <dgm:pt modelId="{1AB1D96A-5EF5-4352-9F6D-A172565DEEAC}">
      <dgm:prSet phldrT="[Texte]" custT="1"/>
      <dgm:spPr/>
      <dgm:t>
        <a:bodyPr/>
        <a:lstStyle/>
        <a:p>
          <a:r>
            <a:rPr lang="fr-FR" sz="1600" dirty="0" smtClean="0"/>
            <a:t>Association de contenus pluridisciplinaires</a:t>
          </a:r>
          <a:endParaRPr lang="fr-FR" sz="1600" dirty="0"/>
        </a:p>
      </dgm:t>
    </dgm:pt>
    <dgm:pt modelId="{516F4F22-1AF2-44EF-A010-0318369AB173}" type="parTrans" cxnId="{2560CD3C-9A68-42DC-BE6A-D731FC161452}">
      <dgm:prSet/>
      <dgm:spPr/>
      <dgm:t>
        <a:bodyPr/>
        <a:lstStyle/>
        <a:p>
          <a:endParaRPr lang="fr-FR"/>
        </a:p>
      </dgm:t>
    </dgm:pt>
    <dgm:pt modelId="{E8E71994-3FDA-4FD7-9869-CA56EB3895AC}" type="sibTrans" cxnId="{2560CD3C-9A68-42DC-BE6A-D731FC161452}">
      <dgm:prSet/>
      <dgm:spPr/>
      <dgm:t>
        <a:bodyPr/>
        <a:lstStyle/>
        <a:p>
          <a:endParaRPr lang="fr-FR"/>
        </a:p>
      </dgm:t>
    </dgm:pt>
    <dgm:pt modelId="{E94E326A-F018-4130-91CB-407722BD3B56}">
      <dgm:prSet phldrT="[Texte]" custT="1"/>
      <dgm:spPr/>
      <dgm:t>
        <a:bodyPr/>
        <a:lstStyle/>
        <a:p>
          <a:r>
            <a:rPr lang="fr-FR" sz="1600" dirty="0" smtClean="0"/>
            <a:t>Renforcement y compris linguistique</a:t>
          </a:r>
          <a:endParaRPr lang="fr-FR" sz="1600" dirty="0"/>
        </a:p>
      </dgm:t>
    </dgm:pt>
    <dgm:pt modelId="{330C4BEF-8A89-40C7-93B8-BDA234DEC61D}" type="parTrans" cxnId="{021DEF50-186F-4CD2-9CC0-04859F63E78F}">
      <dgm:prSet/>
      <dgm:spPr/>
      <dgm:t>
        <a:bodyPr/>
        <a:lstStyle/>
        <a:p>
          <a:endParaRPr lang="fr-FR"/>
        </a:p>
      </dgm:t>
    </dgm:pt>
    <dgm:pt modelId="{D3AEBDC8-4B48-4DFA-879F-AAE0EE3E39BA}" type="sibTrans" cxnId="{021DEF50-186F-4CD2-9CC0-04859F63E78F}">
      <dgm:prSet/>
      <dgm:spPr/>
      <dgm:t>
        <a:bodyPr/>
        <a:lstStyle/>
        <a:p>
          <a:endParaRPr lang="fr-FR"/>
        </a:p>
      </dgm:t>
    </dgm:pt>
    <dgm:pt modelId="{322A2392-554D-44F5-BA2F-0F467CE0D7A3}">
      <dgm:prSet phldrT="[Texte]" custT="1"/>
      <dgm:spPr/>
      <dgm:t>
        <a:bodyPr/>
        <a:lstStyle/>
        <a:p>
          <a:r>
            <a:rPr lang="fr-FR" sz="1600" dirty="0" smtClean="0"/>
            <a:t>Cas pratiques , conférences, publications UN ou partenaires</a:t>
          </a:r>
          <a:endParaRPr lang="fr-FR" sz="1600" dirty="0"/>
        </a:p>
      </dgm:t>
    </dgm:pt>
    <dgm:pt modelId="{2CA6F4D9-160A-482B-B21E-28C62E62A89A}" type="parTrans" cxnId="{FCBE75FF-381F-4B27-9EA6-88FC18CF1FD9}">
      <dgm:prSet/>
      <dgm:spPr/>
      <dgm:t>
        <a:bodyPr/>
        <a:lstStyle/>
        <a:p>
          <a:endParaRPr lang="fr-FR"/>
        </a:p>
      </dgm:t>
    </dgm:pt>
    <dgm:pt modelId="{12E90E4D-69FA-4655-B421-8710678B2E2A}" type="sibTrans" cxnId="{FCBE75FF-381F-4B27-9EA6-88FC18CF1FD9}">
      <dgm:prSet/>
      <dgm:spPr/>
      <dgm:t>
        <a:bodyPr/>
        <a:lstStyle/>
        <a:p>
          <a:endParaRPr lang="fr-FR"/>
        </a:p>
      </dgm:t>
    </dgm:pt>
    <dgm:pt modelId="{93363D40-5F94-412D-992A-74881B232D09}" type="pres">
      <dgm:prSet presAssocID="{AE6A0C5E-DBB9-426C-956E-33DB5F7B84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D1245D2-2235-4AAD-97A0-3BB42A0547F2}" type="pres">
      <dgm:prSet presAssocID="{E7CD3536-D29C-4E1A-B597-100999E440C1}" presName="node" presStyleLbl="node1" presStyleIdx="0" presStyleCnt="4" custScaleX="130210" custScaleY="1325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6612264-6B14-4653-855D-AA8E6EFD456B}" type="pres">
      <dgm:prSet presAssocID="{ECF40DBD-AF75-41CD-85DD-3BF60BCFE62F}" presName="sibTrans" presStyleCnt="0"/>
      <dgm:spPr/>
    </dgm:pt>
    <dgm:pt modelId="{161C80AE-F33B-4623-B579-36F456650A0D}" type="pres">
      <dgm:prSet presAssocID="{1AB1D96A-5EF5-4352-9F6D-A172565DEEAC}" presName="node" presStyleLbl="node1" presStyleIdx="1" presStyleCnt="4" custScaleX="130210" custScaleY="1288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07E4A7-F41C-4396-AEEA-D6FACBDC4E76}" type="pres">
      <dgm:prSet presAssocID="{E8E71994-3FDA-4FD7-9869-CA56EB3895AC}" presName="sibTrans" presStyleCnt="0"/>
      <dgm:spPr/>
    </dgm:pt>
    <dgm:pt modelId="{423D1524-E9D1-48E3-A79D-62DF7E4F0243}" type="pres">
      <dgm:prSet presAssocID="{E94E326A-F018-4130-91CB-407722BD3B56}" presName="node" presStyleLbl="node1" presStyleIdx="2" presStyleCnt="4" custScaleX="130210" custScaleY="14335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F717B5-D3C8-4357-B58C-E4C06F286037}" type="pres">
      <dgm:prSet presAssocID="{D3AEBDC8-4B48-4DFA-879F-AAE0EE3E39BA}" presName="sibTrans" presStyleCnt="0"/>
      <dgm:spPr/>
    </dgm:pt>
    <dgm:pt modelId="{68CCFAC3-8D4D-4EE1-90CC-8C86799B176D}" type="pres">
      <dgm:prSet presAssocID="{322A2392-554D-44F5-BA2F-0F467CE0D7A3}" presName="node" presStyleLbl="node1" presStyleIdx="3" presStyleCnt="4" custScaleX="130210" custScaleY="1394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560CD3C-9A68-42DC-BE6A-D731FC161452}" srcId="{AE6A0C5E-DBB9-426C-956E-33DB5F7B8433}" destId="{1AB1D96A-5EF5-4352-9F6D-A172565DEEAC}" srcOrd="1" destOrd="0" parTransId="{516F4F22-1AF2-44EF-A010-0318369AB173}" sibTransId="{E8E71994-3FDA-4FD7-9869-CA56EB3895AC}"/>
    <dgm:cxn modelId="{4A4B02C1-B31F-3941-AD7E-C54E50F79AA1}" type="presOf" srcId="{E94E326A-F018-4130-91CB-407722BD3B56}" destId="{423D1524-E9D1-48E3-A79D-62DF7E4F0243}" srcOrd="0" destOrd="0" presId="urn:microsoft.com/office/officeart/2005/8/layout/default"/>
    <dgm:cxn modelId="{FCBE75FF-381F-4B27-9EA6-88FC18CF1FD9}" srcId="{AE6A0C5E-DBB9-426C-956E-33DB5F7B8433}" destId="{322A2392-554D-44F5-BA2F-0F467CE0D7A3}" srcOrd="3" destOrd="0" parTransId="{2CA6F4D9-160A-482B-B21E-28C62E62A89A}" sibTransId="{12E90E4D-69FA-4655-B421-8710678B2E2A}"/>
    <dgm:cxn modelId="{E31FBB9B-FEDF-488B-89D5-B894C48D206A}" srcId="{AE6A0C5E-DBB9-426C-956E-33DB5F7B8433}" destId="{E7CD3536-D29C-4E1A-B597-100999E440C1}" srcOrd="0" destOrd="0" parTransId="{6A86C744-D33E-4DC4-A341-25C7B3F301A6}" sibTransId="{ECF40DBD-AF75-41CD-85DD-3BF60BCFE62F}"/>
    <dgm:cxn modelId="{F4664813-EEBA-9641-B9BB-BF454A533DCF}" type="presOf" srcId="{E7CD3536-D29C-4E1A-B597-100999E440C1}" destId="{8D1245D2-2235-4AAD-97A0-3BB42A0547F2}" srcOrd="0" destOrd="0" presId="urn:microsoft.com/office/officeart/2005/8/layout/default"/>
    <dgm:cxn modelId="{4BEEBD7C-6671-AA49-970C-EF36B9106840}" type="presOf" srcId="{AE6A0C5E-DBB9-426C-956E-33DB5F7B8433}" destId="{93363D40-5F94-412D-992A-74881B232D09}" srcOrd="0" destOrd="0" presId="urn:microsoft.com/office/officeart/2005/8/layout/default"/>
    <dgm:cxn modelId="{3630E151-6958-9042-B27C-5C8B8A6CAE54}" type="presOf" srcId="{322A2392-554D-44F5-BA2F-0F467CE0D7A3}" destId="{68CCFAC3-8D4D-4EE1-90CC-8C86799B176D}" srcOrd="0" destOrd="0" presId="urn:microsoft.com/office/officeart/2005/8/layout/default"/>
    <dgm:cxn modelId="{FA01F08D-D277-B249-AC19-A11E05517A55}" type="presOf" srcId="{1AB1D96A-5EF5-4352-9F6D-A172565DEEAC}" destId="{161C80AE-F33B-4623-B579-36F456650A0D}" srcOrd="0" destOrd="0" presId="urn:microsoft.com/office/officeart/2005/8/layout/default"/>
    <dgm:cxn modelId="{021DEF50-186F-4CD2-9CC0-04859F63E78F}" srcId="{AE6A0C5E-DBB9-426C-956E-33DB5F7B8433}" destId="{E94E326A-F018-4130-91CB-407722BD3B56}" srcOrd="2" destOrd="0" parTransId="{330C4BEF-8A89-40C7-93B8-BDA234DEC61D}" sibTransId="{D3AEBDC8-4B48-4DFA-879F-AAE0EE3E39BA}"/>
    <dgm:cxn modelId="{063DF610-9088-234D-8184-7A29402F2DAD}" type="presParOf" srcId="{93363D40-5F94-412D-992A-74881B232D09}" destId="{8D1245D2-2235-4AAD-97A0-3BB42A0547F2}" srcOrd="0" destOrd="0" presId="urn:microsoft.com/office/officeart/2005/8/layout/default"/>
    <dgm:cxn modelId="{FD5AB704-5DA2-034D-968A-E97FA32EF832}" type="presParOf" srcId="{93363D40-5F94-412D-992A-74881B232D09}" destId="{96612264-6B14-4653-855D-AA8E6EFD456B}" srcOrd="1" destOrd="0" presId="urn:microsoft.com/office/officeart/2005/8/layout/default"/>
    <dgm:cxn modelId="{2812B96D-09EF-C348-B1A3-D15960E6D3F7}" type="presParOf" srcId="{93363D40-5F94-412D-992A-74881B232D09}" destId="{161C80AE-F33B-4623-B579-36F456650A0D}" srcOrd="2" destOrd="0" presId="urn:microsoft.com/office/officeart/2005/8/layout/default"/>
    <dgm:cxn modelId="{2E940B7B-05E0-6A4F-9D48-7CA0734BC078}" type="presParOf" srcId="{93363D40-5F94-412D-992A-74881B232D09}" destId="{3D07E4A7-F41C-4396-AEEA-D6FACBDC4E76}" srcOrd="3" destOrd="0" presId="urn:microsoft.com/office/officeart/2005/8/layout/default"/>
    <dgm:cxn modelId="{F5F08C52-9EE4-144C-B7FA-7A08CF7C1145}" type="presParOf" srcId="{93363D40-5F94-412D-992A-74881B232D09}" destId="{423D1524-E9D1-48E3-A79D-62DF7E4F0243}" srcOrd="4" destOrd="0" presId="urn:microsoft.com/office/officeart/2005/8/layout/default"/>
    <dgm:cxn modelId="{B1DEA435-9D0E-764E-8A7A-3E5C1F5338EA}" type="presParOf" srcId="{93363D40-5F94-412D-992A-74881B232D09}" destId="{BCF717B5-D3C8-4357-B58C-E4C06F286037}" srcOrd="5" destOrd="0" presId="urn:microsoft.com/office/officeart/2005/8/layout/default"/>
    <dgm:cxn modelId="{243B24C4-3604-9249-AFB3-479D3BD8386F}" type="presParOf" srcId="{93363D40-5F94-412D-992A-74881B232D09}" destId="{68CCFAC3-8D4D-4EE1-90CC-8C86799B176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ADC282-467B-47F3-A1B8-E87B4BEAB067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7B26952A-E6B5-4C73-9CC0-DFC54B182AAC}">
      <dgm:prSet phldrT="[Texte]"/>
      <dgm:spPr/>
      <dgm:t>
        <a:bodyPr/>
        <a:lstStyle/>
        <a:p>
          <a:r>
            <a:rPr lang="fr-FR" dirty="0" smtClean="0"/>
            <a:t>Modules</a:t>
          </a:r>
          <a:endParaRPr lang="fr-FR" dirty="0"/>
        </a:p>
      </dgm:t>
    </dgm:pt>
    <dgm:pt modelId="{3DD505F7-FBFA-453A-B1B9-12203B91B861}" type="parTrans" cxnId="{A16F8DA6-5270-40C0-801B-D3DAAA670C3E}">
      <dgm:prSet/>
      <dgm:spPr/>
      <dgm:t>
        <a:bodyPr/>
        <a:lstStyle/>
        <a:p>
          <a:endParaRPr lang="fr-FR"/>
        </a:p>
      </dgm:t>
    </dgm:pt>
    <dgm:pt modelId="{3E03A31A-7907-43D6-954A-0A8DE923BE26}" type="sibTrans" cxnId="{A16F8DA6-5270-40C0-801B-D3DAAA670C3E}">
      <dgm:prSet/>
      <dgm:spPr/>
      <dgm:t>
        <a:bodyPr/>
        <a:lstStyle/>
        <a:p>
          <a:endParaRPr lang="fr-FR"/>
        </a:p>
      </dgm:t>
    </dgm:pt>
    <dgm:pt modelId="{35095D8A-CD5E-4647-BFD5-0C90D2C81F6B}">
      <dgm:prSet phldrT="[Texte]"/>
      <dgm:spPr/>
      <dgm:t>
        <a:bodyPr/>
        <a:lstStyle/>
        <a:p>
          <a:r>
            <a:rPr lang="fr-FR" dirty="0" smtClean="0"/>
            <a:t>Echanges internationaux</a:t>
          </a:r>
          <a:endParaRPr lang="fr-FR" dirty="0"/>
        </a:p>
      </dgm:t>
    </dgm:pt>
    <dgm:pt modelId="{A94AFE66-0CB9-4A8C-B4D1-76155DD780EF}" type="parTrans" cxnId="{7814A25A-66F1-49F5-927F-6BD8D6300343}">
      <dgm:prSet/>
      <dgm:spPr/>
      <dgm:t>
        <a:bodyPr/>
        <a:lstStyle/>
        <a:p>
          <a:endParaRPr lang="fr-FR"/>
        </a:p>
      </dgm:t>
    </dgm:pt>
    <dgm:pt modelId="{EFE5A481-68C5-4CC2-9926-052A7F481477}" type="sibTrans" cxnId="{7814A25A-66F1-49F5-927F-6BD8D6300343}">
      <dgm:prSet/>
      <dgm:spPr/>
      <dgm:t>
        <a:bodyPr/>
        <a:lstStyle/>
        <a:p>
          <a:endParaRPr lang="fr-FR"/>
        </a:p>
      </dgm:t>
    </dgm:pt>
    <dgm:pt modelId="{D7A91D02-EA5E-47FF-9F5B-D246C1011AA6}">
      <dgm:prSet phldrT="[Texte]"/>
      <dgm:spPr/>
      <dgm:t>
        <a:bodyPr/>
        <a:lstStyle/>
        <a:p>
          <a:r>
            <a:rPr lang="fr-FR" dirty="0" smtClean="0"/>
            <a:t>Formation continue</a:t>
          </a:r>
          <a:endParaRPr lang="fr-FR" dirty="0"/>
        </a:p>
      </dgm:t>
    </dgm:pt>
    <dgm:pt modelId="{DC4B807A-1D3B-4805-85B1-C580AEC40242}" type="parTrans" cxnId="{A0358D16-5513-4886-9CE2-F304F8D0EB34}">
      <dgm:prSet/>
      <dgm:spPr/>
      <dgm:t>
        <a:bodyPr/>
        <a:lstStyle/>
        <a:p>
          <a:endParaRPr lang="fr-FR"/>
        </a:p>
      </dgm:t>
    </dgm:pt>
    <dgm:pt modelId="{9A742A23-587D-4C82-9B6D-81E7A5903E37}" type="sibTrans" cxnId="{A0358D16-5513-4886-9CE2-F304F8D0EB34}">
      <dgm:prSet/>
      <dgm:spPr/>
      <dgm:t>
        <a:bodyPr/>
        <a:lstStyle/>
        <a:p>
          <a:endParaRPr lang="fr-FR"/>
        </a:p>
      </dgm:t>
    </dgm:pt>
    <dgm:pt modelId="{B5E2D0FD-FB35-43DA-A461-F6BF971D1B64}">
      <dgm:prSet phldrT="[Texte]"/>
      <dgm:spPr/>
      <dgm:t>
        <a:bodyPr/>
        <a:lstStyle/>
        <a:p>
          <a:r>
            <a:rPr lang="fr-FR" dirty="0" smtClean="0"/>
            <a:t>Parcours</a:t>
          </a:r>
          <a:endParaRPr lang="fr-FR" dirty="0"/>
        </a:p>
      </dgm:t>
    </dgm:pt>
    <dgm:pt modelId="{075AC6A9-A330-41BE-B38A-F0D513C23986}" type="parTrans" cxnId="{27033201-3985-4E18-B8B3-49253AA2CCC3}">
      <dgm:prSet/>
      <dgm:spPr/>
      <dgm:t>
        <a:bodyPr/>
        <a:lstStyle/>
        <a:p>
          <a:endParaRPr lang="fr-FR"/>
        </a:p>
      </dgm:t>
    </dgm:pt>
    <dgm:pt modelId="{980E07EB-86FD-4D68-BA00-D1D157FEF843}" type="sibTrans" cxnId="{27033201-3985-4E18-B8B3-49253AA2CCC3}">
      <dgm:prSet/>
      <dgm:spPr/>
      <dgm:t>
        <a:bodyPr/>
        <a:lstStyle/>
        <a:p>
          <a:endParaRPr lang="fr-FR"/>
        </a:p>
      </dgm:t>
    </dgm:pt>
    <dgm:pt modelId="{58525191-F3E4-4950-A1E2-1D5B97493EDC}">
      <dgm:prSet phldrT="[Texte]"/>
      <dgm:spPr/>
      <dgm:t>
        <a:bodyPr/>
        <a:lstStyle/>
        <a:p>
          <a:r>
            <a:rPr lang="fr-FR" dirty="0" smtClean="0"/>
            <a:t>Parcours conjoints</a:t>
          </a:r>
          <a:endParaRPr lang="fr-FR" dirty="0"/>
        </a:p>
      </dgm:t>
    </dgm:pt>
    <dgm:pt modelId="{13793BBD-77E0-4F39-A877-311E82D26BCC}" type="parTrans" cxnId="{A61AA870-3A0F-4367-88C4-16DCEB2389E1}">
      <dgm:prSet/>
      <dgm:spPr/>
      <dgm:t>
        <a:bodyPr/>
        <a:lstStyle/>
        <a:p>
          <a:endParaRPr lang="fr-FR"/>
        </a:p>
      </dgm:t>
    </dgm:pt>
    <dgm:pt modelId="{1A8ECEC0-C1AB-4378-B125-7246F82A24E5}" type="sibTrans" cxnId="{A61AA870-3A0F-4367-88C4-16DCEB2389E1}">
      <dgm:prSet/>
      <dgm:spPr/>
      <dgm:t>
        <a:bodyPr/>
        <a:lstStyle/>
        <a:p>
          <a:endParaRPr lang="fr-FR"/>
        </a:p>
      </dgm:t>
    </dgm:pt>
    <dgm:pt modelId="{54F840D0-D345-4243-B713-CA299F5ED142}">
      <dgm:prSet phldrT="[Texte]"/>
      <dgm:spPr/>
      <dgm:t>
        <a:bodyPr/>
        <a:lstStyle/>
        <a:p>
          <a:r>
            <a:rPr lang="fr-FR" dirty="0" smtClean="0"/>
            <a:t>Certificats d’Université</a:t>
          </a:r>
          <a:endParaRPr lang="fr-FR" dirty="0"/>
        </a:p>
      </dgm:t>
    </dgm:pt>
    <dgm:pt modelId="{3923A292-333A-4787-BE75-415C1DFB62DF}" type="parTrans" cxnId="{F26A2F6A-AFD8-4AB0-AC42-BE04FAB263D1}">
      <dgm:prSet/>
      <dgm:spPr/>
      <dgm:t>
        <a:bodyPr/>
        <a:lstStyle/>
        <a:p>
          <a:endParaRPr lang="fr-FR"/>
        </a:p>
      </dgm:t>
    </dgm:pt>
    <dgm:pt modelId="{1F111061-8921-4348-BC65-1EBBCCF05C0C}" type="sibTrans" cxnId="{F26A2F6A-AFD8-4AB0-AC42-BE04FAB263D1}">
      <dgm:prSet/>
      <dgm:spPr/>
      <dgm:t>
        <a:bodyPr/>
        <a:lstStyle/>
        <a:p>
          <a:endParaRPr lang="fr-FR"/>
        </a:p>
      </dgm:t>
    </dgm:pt>
    <dgm:pt modelId="{B6AA74ED-FA6A-42CF-BD00-4C39D954180E}">
      <dgm:prSet phldrT="[Texte]"/>
      <dgm:spPr/>
      <dgm:t>
        <a:bodyPr/>
        <a:lstStyle/>
        <a:p>
          <a:r>
            <a:rPr lang="fr-FR" dirty="0" smtClean="0"/>
            <a:t>Diplômes</a:t>
          </a:r>
          <a:endParaRPr lang="fr-FR" dirty="0"/>
        </a:p>
      </dgm:t>
    </dgm:pt>
    <dgm:pt modelId="{0C9EC479-765F-47A5-870E-EB9C60612C8B}" type="parTrans" cxnId="{D8EDDBE4-0DB1-43D3-9C71-90DA02D10FC4}">
      <dgm:prSet/>
      <dgm:spPr/>
      <dgm:t>
        <a:bodyPr/>
        <a:lstStyle/>
        <a:p>
          <a:endParaRPr lang="fr-FR"/>
        </a:p>
      </dgm:t>
    </dgm:pt>
    <dgm:pt modelId="{08DEA2FD-E5CB-4968-A890-E87269B3C9BA}" type="sibTrans" cxnId="{D8EDDBE4-0DB1-43D3-9C71-90DA02D10FC4}">
      <dgm:prSet/>
      <dgm:spPr/>
      <dgm:t>
        <a:bodyPr/>
        <a:lstStyle/>
        <a:p>
          <a:endParaRPr lang="fr-FR"/>
        </a:p>
      </dgm:t>
    </dgm:pt>
    <dgm:pt modelId="{5F3C3DBB-CD7D-4451-BA0A-840907DDC887}">
      <dgm:prSet phldrT="[Texte]"/>
      <dgm:spPr/>
      <dgm:t>
        <a:bodyPr/>
        <a:lstStyle/>
        <a:p>
          <a:r>
            <a:rPr lang="fr-FR" dirty="0" smtClean="0"/>
            <a:t>Doubles diplômes</a:t>
          </a:r>
          <a:endParaRPr lang="fr-FR" dirty="0"/>
        </a:p>
      </dgm:t>
    </dgm:pt>
    <dgm:pt modelId="{552929BB-3A36-481E-8049-B0F6CE429A15}" type="parTrans" cxnId="{A59733D0-3E24-4FAE-B549-5E610DF67125}">
      <dgm:prSet/>
      <dgm:spPr/>
      <dgm:t>
        <a:bodyPr/>
        <a:lstStyle/>
        <a:p>
          <a:endParaRPr lang="fr-FR"/>
        </a:p>
      </dgm:t>
    </dgm:pt>
    <dgm:pt modelId="{4FF4F10E-A9A9-4FA8-B074-8C87D8B79ABA}" type="sibTrans" cxnId="{A59733D0-3E24-4FAE-B549-5E610DF67125}">
      <dgm:prSet/>
      <dgm:spPr/>
      <dgm:t>
        <a:bodyPr/>
        <a:lstStyle/>
        <a:p>
          <a:endParaRPr lang="fr-FR"/>
        </a:p>
      </dgm:t>
    </dgm:pt>
    <dgm:pt modelId="{8EC43676-60AF-4C4E-8D07-A4E34132F86B}">
      <dgm:prSet phldrT="[Texte]"/>
      <dgm:spPr/>
      <dgm:t>
        <a:bodyPr/>
        <a:lstStyle/>
        <a:p>
          <a:r>
            <a:rPr lang="fr-FR" dirty="0" smtClean="0"/>
            <a:t>Diplômes </a:t>
          </a:r>
          <a:r>
            <a:rPr lang="fr-FR" dirty="0" err="1" smtClean="0"/>
            <a:t>collocalisés</a:t>
          </a:r>
          <a:endParaRPr lang="fr-FR" dirty="0"/>
        </a:p>
      </dgm:t>
    </dgm:pt>
    <dgm:pt modelId="{D1BD2C0B-32E2-4F7F-B6AB-37CF20FA06E5}" type="parTrans" cxnId="{E8B61017-FEF2-4A31-B664-C34DFE436EB5}">
      <dgm:prSet/>
      <dgm:spPr/>
      <dgm:t>
        <a:bodyPr/>
        <a:lstStyle/>
        <a:p>
          <a:endParaRPr lang="fr-FR"/>
        </a:p>
      </dgm:t>
    </dgm:pt>
    <dgm:pt modelId="{C5130136-0F37-4B5D-9A0B-5D0472817CAF}" type="sibTrans" cxnId="{E8B61017-FEF2-4A31-B664-C34DFE436EB5}">
      <dgm:prSet/>
      <dgm:spPr/>
      <dgm:t>
        <a:bodyPr/>
        <a:lstStyle/>
        <a:p>
          <a:endParaRPr lang="fr-FR"/>
        </a:p>
      </dgm:t>
    </dgm:pt>
    <dgm:pt modelId="{AEAF8138-E47B-4D79-9BB5-5782D4329150}">
      <dgm:prSet phldrT="[Texte]"/>
      <dgm:spPr/>
      <dgm:t>
        <a:bodyPr/>
        <a:lstStyle/>
        <a:p>
          <a:r>
            <a:rPr lang="fr-FR" dirty="0" smtClean="0"/>
            <a:t>VAE</a:t>
          </a:r>
          <a:endParaRPr lang="fr-FR" dirty="0"/>
        </a:p>
      </dgm:t>
    </dgm:pt>
    <dgm:pt modelId="{7B2943E8-D577-43A5-82DA-DDD093F7A80C}" type="parTrans" cxnId="{E358FEE0-8029-4C4B-A9F4-4E65687B02EF}">
      <dgm:prSet/>
      <dgm:spPr/>
      <dgm:t>
        <a:bodyPr/>
        <a:lstStyle/>
        <a:p>
          <a:endParaRPr lang="fr-FR"/>
        </a:p>
      </dgm:t>
    </dgm:pt>
    <dgm:pt modelId="{E0D15CC1-8B08-4C50-AC95-02569DA5CDE8}" type="sibTrans" cxnId="{E358FEE0-8029-4C4B-A9F4-4E65687B02EF}">
      <dgm:prSet/>
      <dgm:spPr/>
      <dgm:t>
        <a:bodyPr/>
        <a:lstStyle/>
        <a:p>
          <a:endParaRPr lang="fr-FR"/>
        </a:p>
      </dgm:t>
    </dgm:pt>
    <dgm:pt modelId="{A09B6D8D-BB17-4E43-B587-A073E22B9213}" type="pres">
      <dgm:prSet presAssocID="{8DADC282-467B-47F3-A1B8-E87B4BEAB0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55B98D-63AA-41BF-ACD5-A75DD125D2EE}" type="pres">
      <dgm:prSet presAssocID="{7B26952A-E6B5-4C73-9CC0-DFC54B182AAC}" presName="composite" presStyleCnt="0"/>
      <dgm:spPr/>
    </dgm:pt>
    <dgm:pt modelId="{E44037CF-EF6B-4FE4-8AF3-F749BA50FD63}" type="pres">
      <dgm:prSet presAssocID="{7B26952A-E6B5-4C73-9CC0-DFC54B182AA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5C9E54-9EAF-4B0C-9908-8ECDC6CDB67E}" type="pres">
      <dgm:prSet presAssocID="{7B26952A-E6B5-4C73-9CC0-DFC54B182AA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6A43ED-A844-4BB9-BBB7-407164E20DC6}" type="pres">
      <dgm:prSet presAssocID="{3E03A31A-7907-43D6-954A-0A8DE923BE26}" presName="sp" presStyleCnt="0"/>
      <dgm:spPr/>
    </dgm:pt>
    <dgm:pt modelId="{B769FD07-1BCC-42F1-B87B-A4280E5A085F}" type="pres">
      <dgm:prSet presAssocID="{B5E2D0FD-FB35-43DA-A461-F6BF971D1B64}" presName="composite" presStyleCnt="0"/>
      <dgm:spPr/>
    </dgm:pt>
    <dgm:pt modelId="{9CD6AA66-8AFD-4AEC-B06F-C7B1B0B4E06F}" type="pres">
      <dgm:prSet presAssocID="{B5E2D0FD-FB35-43DA-A461-F6BF971D1B6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F87C1C-BE79-4FF2-B18C-FBB67116F418}" type="pres">
      <dgm:prSet presAssocID="{B5E2D0FD-FB35-43DA-A461-F6BF971D1B6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A65536-CBC8-47B8-8EE1-4F3819A77F2C}" type="pres">
      <dgm:prSet presAssocID="{980E07EB-86FD-4D68-BA00-D1D157FEF843}" presName="sp" presStyleCnt="0"/>
      <dgm:spPr/>
    </dgm:pt>
    <dgm:pt modelId="{EEF532C9-4D3E-4203-9538-3B818494DA84}" type="pres">
      <dgm:prSet presAssocID="{B6AA74ED-FA6A-42CF-BD00-4C39D954180E}" presName="composite" presStyleCnt="0"/>
      <dgm:spPr/>
    </dgm:pt>
    <dgm:pt modelId="{7A9EF632-3D4E-49BC-B7B7-E14F8D61FEAF}" type="pres">
      <dgm:prSet presAssocID="{B6AA74ED-FA6A-42CF-BD00-4C39D954180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343FAF-A16E-4D3E-893B-7BA9248D652B}" type="pres">
      <dgm:prSet presAssocID="{B6AA74ED-FA6A-42CF-BD00-4C39D954180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814A25A-66F1-49F5-927F-6BD8D6300343}" srcId="{7B26952A-E6B5-4C73-9CC0-DFC54B182AAC}" destId="{35095D8A-CD5E-4647-BFD5-0C90D2C81F6B}" srcOrd="0" destOrd="0" parTransId="{A94AFE66-0CB9-4A8C-B4D1-76155DD780EF}" sibTransId="{EFE5A481-68C5-4CC2-9926-052A7F481477}"/>
    <dgm:cxn modelId="{8139EAF4-9321-5E4B-A103-083AB57560AA}" type="presOf" srcId="{5F3C3DBB-CD7D-4451-BA0A-840907DDC887}" destId="{BD343FAF-A16E-4D3E-893B-7BA9248D652B}" srcOrd="0" destOrd="0" presId="urn:microsoft.com/office/officeart/2005/8/layout/chevron2"/>
    <dgm:cxn modelId="{F26A2F6A-AFD8-4AB0-AC42-BE04FAB263D1}" srcId="{B5E2D0FD-FB35-43DA-A461-F6BF971D1B64}" destId="{54F840D0-D345-4243-B713-CA299F5ED142}" srcOrd="1" destOrd="0" parTransId="{3923A292-333A-4787-BE75-415C1DFB62DF}" sibTransId="{1F111061-8921-4348-BC65-1EBBCCF05C0C}"/>
    <dgm:cxn modelId="{A0358D16-5513-4886-9CE2-F304F8D0EB34}" srcId="{7B26952A-E6B5-4C73-9CC0-DFC54B182AAC}" destId="{D7A91D02-EA5E-47FF-9F5B-D246C1011AA6}" srcOrd="1" destOrd="0" parTransId="{DC4B807A-1D3B-4805-85B1-C580AEC40242}" sibTransId="{9A742A23-587D-4C82-9B6D-81E7A5903E37}"/>
    <dgm:cxn modelId="{ED308D90-AEC9-DC49-82A5-264F2CE7D190}" type="presOf" srcId="{58525191-F3E4-4950-A1E2-1D5B97493EDC}" destId="{3CF87C1C-BE79-4FF2-B18C-FBB67116F418}" srcOrd="0" destOrd="0" presId="urn:microsoft.com/office/officeart/2005/8/layout/chevron2"/>
    <dgm:cxn modelId="{A485B5A6-BB4C-8B4A-AA20-A18F0DD82701}" type="presOf" srcId="{AEAF8138-E47B-4D79-9BB5-5782D4329150}" destId="{BD343FAF-A16E-4D3E-893B-7BA9248D652B}" srcOrd="0" destOrd="2" presId="urn:microsoft.com/office/officeart/2005/8/layout/chevron2"/>
    <dgm:cxn modelId="{A61AA870-3A0F-4367-88C4-16DCEB2389E1}" srcId="{B5E2D0FD-FB35-43DA-A461-F6BF971D1B64}" destId="{58525191-F3E4-4950-A1E2-1D5B97493EDC}" srcOrd="0" destOrd="0" parTransId="{13793BBD-77E0-4F39-A877-311E82D26BCC}" sibTransId="{1A8ECEC0-C1AB-4378-B125-7246F82A24E5}"/>
    <dgm:cxn modelId="{377CA116-B39A-E949-AE92-2A1E090215B0}" type="presOf" srcId="{D7A91D02-EA5E-47FF-9F5B-D246C1011AA6}" destId="{765C9E54-9EAF-4B0C-9908-8ECDC6CDB67E}" srcOrd="0" destOrd="1" presId="urn:microsoft.com/office/officeart/2005/8/layout/chevron2"/>
    <dgm:cxn modelId="{E358FEE0-8029-4C4B-A9F4-4E65687B02EF}" srcId="{B6AA74ED-FA6A-42CF-BD00-4C39D954180E}" destId="{AEAF8138-E47B-4D79-9BB5-5782D4329150}" srcOrd="2" destOrd="0" parTransId="{7B2943E8-D577-43A5-82DA-DDD093F7A80C}" sibTransId="{E0D15CC1-8B08-4C50-AC95-02569DA5CDE8}"/>
    <dgm:cxn modelId="{F0701920-9D3C-E647-AA46-1AD86A20353A}" type="presOf" srcId="{8EC43676-60AF-4C4E-8D07-A4E34132F86B}" destId="{BD343FAF-A16E-4D3E-893B-7BA9248D652B}" srcOrd="0" destOrd="1" presId="urn:microsoft.com/office/officeart/2005/8/layout/chevron2"/>
    <dgm:cxn modelId="{E8B61017-FEF2-4A31-B664-C34DFE436EB5}" srcId="{B6AA74ED-FA6A-42CF-BD00-4C39D954180E}" destId="{8EC43676-60AF-4C4E-8D07-A4E34132F86B}" srcOrd="1" destOrd="0" parTransId="{D1BD2C0B-32E2-4F7F-B6AB-37CF20FA06E5}" sibTransId="{C5130136-0F37-4B5D-9A0B-5D0472817CAF}"/>
    <dgm:cxn modelId="{4899FB16-95CD-2D4D-A6F0-07D4FE3EF814}" type="presOf" srcId="{B5E2D0FD-FB35-43DA-A461-F6BF971D1B64}" destId="{9CD6AA66-8AFD-4AEC-B06F-C7B1B0B4E06F}" srcOrd="0" destOrd="0" presId="urn:microsoft.com/office/officeart/2005/8/layout/chevron2"/>
    <dgm:cxn modelId="{A16F8DA6-5270-40C0-801B-D3DAAA670C3E}" srcId="{8DADC282-467B-47F3-A1B8-E87B4BEAB067}" destId="{7B26952A-E6B5-4C73-9CC0-DFC54B182AAC}" srcOrd="0" destOrd="0" parTransId="{3DD505F7-FBFA-453A-B1B9-12203B91B861}" sibTransId="{3E03A31A-7907-43D6-954A-0A8DE923BE26}"/>
    <dgm:cxn modelId="{27033201-3985-4E18-B8B3-49253AA2CCC3}" srcId="{8DADC282-467B-47F3-A1B8-E87B4BEAB067}" destId="{B5E2D0FD-FB35-43DA-A461-F6BF971D1B64}" srcOrd="1" destOrd="0" parTransId="{075AC6A9-A330-41BE-B38A-F0D513C23986}" sibTransId="{980E07EB-86FD-4D68-BA00-D1D157FEF843}"/>
    <dgm:cxn modelId="{A0EC1316-72A2-224B-B1A2-A76BC2AD0892}" type="presOf" srcId="{35095D8A-CD5E-4647-BFD5-0C90D2C81F6B}" destId="{765C9E54-9EAF-4B0C-9908-8ECDC6CDB67E}" srcOrd="0" destOrd="0" presId="urn:microsoft.com/office/officeart/2005/8/layout/chevron2"/>
    <dgm:cxn modelId="{BD086701-7176-6545-9C48-82AC712E17A6}" type="presOf" srcId="{8DADC282-467B-47F3-A1B8-E87B4BEAB067}" destId="{A09B6D8D-BB17-4E43-B587-A073E22B9213}" srcOrd="0" destOrd="0" presId="urn:microsoft.com/office/officeart/2005/8/layout/chevron2"/>
    <dgm:cxn modelId="{5EBF6081-45C4-2B47-B6CA-B6C0CE269C0A}" type="presOf" srcId="{7B26952A-E6B5-4C73-9CC0-DFC54B182AAC}" destId="{E44037CF-EF6B-4FE4-8AF3-F749BA50FD63}" srcOrd="0" destOrd="0" presId="urn:microsoft.com/office/officeart/2005/8/layout/chevron2"/>
    <dgm:cxn modelId="{A59733D0-3E24-4FAE-B549-5E610DF67125}" srcId="{B6AA74ED-FA6A-42CF-BD00-4C39D954180E}" destId="{5F3C3DBB-CD7D-4451-BA0A-840907DDC887}" srcOrd="0" destOrd="0" parTransId="{552929BB-3A36-481E-8049-B0F6CE429A15}" sibTransId="{4FF4F10E-A9A9-4FA8-B074-8C87D8B79ABA}"/>
    <dgm:cxn modelId="{DDED297D-B93B-334E-BBA0-CFAD50D798D8}" type="presOf" srcId="{54F840D0-D345-4243-B713-CA299F5ED142}" destId="{3CF87C1C-BE79-4FF2-B18C-FBB67116F418}" srcOrd="0" destOrd="1" presId="urn:microsoft.com/office/officeart/2005/8/layout/chevron2"/>
    <dgm:cxn modelId="{095D659E-5962-B64E-AC95-3FF98E3B5600}" type="presOf" srcId="{B6AA74ED-FA6A-42CF-BD00-4C39D954180E}" destId="{7A9EF632-3D4E-49BC-B7B7-E14F8D61FEAF}" srcOrd="0" destOrd="0" presId="urn:microsoft.com/office/officeart/2005/8/layout/chevron2"/>
    <dgm:cxn modelId="{D8EDDBE4-0DB1-43D3-9C71-90DA02D10FC4}" srcId="{8DADC282-467B-47F3-A1B8-E87B4BEAB067}" destId="{B6AA74ED-FA6A-42CF-BD00-4C39D954180E}" srcOrd="2" destOrd="0" parTransId="{0C9EC479-765F-47A5-870E-EB9C60612C8B}" sibTransId="{08DEA2FD-E5CB-4968-A890-E87269B3C9BA}"/>
    <dgm:cxn modelId="{12C76181-4290-C54C-B99B-2D1CCB4A10EB}" type="presParOf" srcId="{A09B6D8D-BB17-4E43-B587-A073E22B9213}" destId="{7A55B98D-63AA-41BF-ACD5-A75DD125D2EE}" srcOrd="0" destOrd="0" presId="urn:microsoft.com/office/officeart/2005/8/layout/chevron2"/>
    <dgm:cxn modelId="{B740C7D5-25CF-9646-AC68-8FA3DD28BE36}" type="presParOf" srcId="{7A55B98D-63AA-41BF-ACD5-A75DD125D2EE}" destId="{E44037CF-EF6B-4FE4-8AF3-F749BA50FD63}" srcOrd="0" destOrd="0" presId="urn:microsoft.com/office/officeart/2005/8/layout/chevron2"/>
    <dgm:cxn modelId="{9EEC1278-EE5B-9845-AE96-8684B34F4476}" type="presParOf" srcId="{7A55B98D-63AA-41BF-ACD5-A75DD125D2EE}" destId="{765C9E54-9EAF-4B0C-9908-8ECDC6CDB67E}" srcOrd="1" destOrd="0" presId="urn:microsoft.com/office/officeart/2005/8/layout/chevron2"/>
    <dgm:cxn modelId="{0DC0DB5A-1435-8A4D-85F7-6286B7015537}" type="presParOf" srcId="{A09B6D8D-BB17-4E43-B587-A073E22B9213}" destId="{FF6A43ED-A844-4BB9-BBB7-407164E20DC6}" srcOrd="1" destOrd="0" presId="urn:microsoft.com/office/officeart/2005/8/layout/chevron2"/>
    <dgm:cxn modelId="{A7CEAB4F-7054-2B45-A3A5-DA639FBAD1CC}" type="presParOf" srcId="{A09B6D8D-BB17-4E43-B587-A073E22B9213}" destId="{B769FD07-1BCC-42F1-B87B-A4280E5A085F}" srcOrd="2" destOrd="0" presId="urn:microsoft.com/office/officeart/2005/8/layout/chevron2"/>
    <dgm:cxn modelId="{C77888E1-8E6D-A944-9ADB-8B324B371790}" type="presParOf" srcId="{B769FD07-1BCC-42F1-B87B-A4280E5A085F}" destId="{9CD6AA66-8AFD-4AEC-B06F-C7B1B0B4E06F}" srcOrd="0" destOrd="0" presId="urn:microsoft.com/office/officeart/2005/8/layout/chevron2"/>
    <dgm:cxn modelId="{1F42573E-1BBC-9B46-BD01-4B6850505561}" type="presParOf" srcId="{B769FD07-1BCC-42F1-B87B-A4280E5A085F}" destId="{3CF87C1C-BE79-4FF2-B18C-FBB67116F418}" srcOrd="1" destOrd="0" presId="urn:microsoft.com/office/officeart/2005/8/layout/chevron2"/>
    <dgm:cxn modelId="{1AC0B176-E6C1-714F-B060-D777891F3362}" type="presParOf" srcId="{A09B6D8D-BB17-4E43-B587-A073E22B9213}" destId="{A9A65536-CBC8-47B8-8EE1-4F3819A77F2C}" srcOrd="3" destOrd="0" presId="urn:microsoft.com/office/officeart/2005/8/layout/chevron2"/>
    <dgm:cxn modelId="{D3C97D32-3ACE-DA4A-A77D-54F9959356A7}" type="presParOf" srcId="{A09B6D8D-BB17-4E43-B587-A073E22B9213}" destId="{EEF532C9-4D3E-4203-9538-3B818494DA84}" srcOrd="4" destOrd="0" presId="urn:microsoft.com/office/officeart/2005/8/layout/chevron2"/>
    <dgm:cxn modelId="{DCF8FEF1-B0E7-624E-8EE0-00CE358811DE}" type="presParOf" srcId="{EEF532C9-4D3E-4203-9538-3B818494DA84}" destId="{7A9EF632-3D4E-49BC-B7B7-E14F8D61FEAF}" srcOrd="0" destOrd="0" presId="urn:microsoft.com/office/officeart/2005/8/layout/chevron2"/>
    <dgm:cxn modelId="{4DC3D3DE-E6E5-7047-8388-64EC3DC8645E}" type="presParOf" srcId="{EEF532C9-4D3E-4203-9538-3B818494DA84}" destId="{BD343FAF-A16E-4D3E-893B-7BA9248D65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A7CB54-BACA-4C4E-B300-E7197A18283E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05A8AC9-ADD6-4222-843E-8E223BF7829A}">
      <dgm:prSet phldrT="[Texte]"/>
      <dgm:spPr/>
      <dgm:t>
        <a:bodyPr/>
        <a:lstStyle/>
        <a:p>
          <a:r>
            <a:rPr lang="fr-FR" dirty="0" smtClean="0"/>
            <a:t>Equipe </a:t>
          </a:r>
        </a:p>
        <a:p>
          <a:r>
            <a:rPr lang="fr-FR" dirty="0" smtClean="0"/>
            <a:t>UN e-SEA</a:t>
          </a:r>
          <a:endParaRPr lang="fr-FR" dirty="0"/>
        </a:p>
      </dgm:t>
    </dgm:pt>
    <dgm:pt modelId="{31381EB4-0E0C-4F29-9439-550567EB0A90}" type="parTrans" cxnId="{3400E9BE-1229-4CB5-90BE-1FC99347A5AD}">
      <dgm:prSet/>
      <dgm:spPr/>
      <dgm:t>
        <a:bodyPr/>
        <a:lstStyle/>
        <a:p>
          <a:endParaRPr lang="fr-FR"/>
        </a:p>
      </dgm:t>
    </dgm:pt>
    <dgm:pt modelId="{D362ACF6-52E5-44FD-8A64-D570994FF525}" type="sibTrans" cxnId="{3400E9BE-1229-4CB5-90BE-1FC99347A5AD}">
      <dgm:prSet/>
      <dgm:spPr/>
      <dgm:t>
        <a:bodyPr/>
        <a:lstStyle/>
        <a:p>
          <a:endParaRPr lang="fr-FR"/>
        </a:p>
      </dgm:t>
    </dgm:pt>
    <dgm:pt modelId="{20975663-0BB6-40D3-90E4-B6CFB81A857F}">
      <dgm:prSet phldrT="[Texte]"/>
      <dgm:spPr/>
      <dgm:t>
        <a:bodyPr/>
        <a:lstStyle/>
        <a:p>
          <a:r>
            <a:rPr lang="fr-FR" dirty="0" smtClean="0"/>
            <a:t>Partenaires</a:t>
          </a:r>
          <a:endParaRPr lang="fr-FR" dirty="0"/>
        </a:p>
      </dgm:t>
    </dgm:pt>
    <dgm:pt modelId="{B289CB06-1158-4EB6-9CF9-ED7169FE304E}" type="parTrans" cxnId="{7F4C1E6E-7240-4328-A23B-A108BF38EBB6}">
      <dgm:prSet/>
      <dgm:spPr/>
      <dgm:t>
        <a:bodyPr/>
        <a:lstStyle/>
        <a:p>
          <a:endParaRPr lang="fr-FR"/>
        </a:p>
      </dgm:t>
    </dgm:pt>
    <dgm:pt modelId="{9AEB80FE-985D-4634-BDC3-69A7BE418C36}" type="sibTrans" cxnId="{7F4C1E6E-7240-4328-A23B-A108BF38EBB6}">
      <dgm:prSet/>
      <dgm:spPr/>
      <dgm:t>
        <a:bodyPr/>
        <a:lstStyle/>
        <a:p>
          <a:endParaRPr lang="fr-FR"/>
        </a:p>
      </dgm:t>
    </dgm:pt>
    <dgm:pt modelId="{44A99625-7F1C-4A7C-8BFA-2200E1153E3C}">
      <dgm:prSet phldrT="[Texte]"/>
      <dgm:spPr/>
      <dgm:t>
        <a:bodyPr/>
        <a:lstStyle/>
        <a:p>
          <a:r>
            <a:rPr lang="fr-FR" dirty="0" smtClean="0"/>
            <a:t>Etat des lieux, besoin</a:t>
          </a:r>
          <a:endParaRPr lang="fr-FR" dirty="0"/>
        </a:p>
      </dgm:t>
    </dgm:pt>
    <dgm:pt modelId="{57668568-4CFB-45EF-AEF2-0D7CCCBF6A3A}" type="parTrans" cxnId="{AFA97B05-AC75-4EE1-A04C-9B0C0C08F132}">
      <dgm:prSet/>
      <dgm:spPr/>
      <dgm:t>
        <a:bodyPr/>
        <a:lstStyle/>
        <a:p>
          <a:endParaRPr lang="fr-FR"/>
        </a:p>
      </dgm:t>
    </dgm:pt>
    <dgm:pt modelId="{0EF9D57E-CD4B-46AC-B6F3-0B0DC2951532}" type="sibTrans" cxnId="{AFA97B05-AC75-4EE1-A04C-9B0C0C08F132}">
      <dgm:prSet/>
      <dgm:spPr/>
      <dgm:t>
        <a:bodyPr/>
        <a:lstStyle/>
        <a:p>
          <a:endParaRPr lang="fr-FR"/>
        </a:p>
      </dgm:t>
    </dgm:pt>
    <dgm:pt modelId="{1053F615-8E5E-416F-9903-32A3197C7A49}">
      <dgm:prSet phldrT="[Texte]"/>
      <dgm:spPr/>
      <dgm:t>
        <a:bodyPr/>
        <a:lstStyle/>
        <a:p>
          <a:r>
            <a:rPr lang="fr-FR" dirty="0" smtClean="0"/>
            <a:t>Formation à la FOAD</a:t>
          </a:r>
          <a:endParaRPr lang="fr-FR" dirty="0"/>
        </a:p>
      </dgm:t>
    </dgm:pt>
    <dgm:pt modelId="{1007761F-CC8B-4CB8-ADA1-7E787EF84FD0}" type="parTrans" cxnId="{EDF042F1-02BF-4D5A-933F-4191E2CE0015}">
      <dgm:prSet/>
      <dgm:spPr/>
      <dgm:t>
        <a:bodyPr/>
        <a:lstStyle/>
        <a:p>
          <a:endParaRPr lang="fr-FR"/>
        </a:p>
      </dgm:t>
    </dgm:pt>
    <dgm:pt modelId="{98A4C71B-2376-4E62-881D-B7E8B77FFA46}" type="sibTrans" cxnId="{EDF042F1-02BF-4D5A-933F-4191E2CE0015}">
      <dgm:prSet/>
      <dgm:spPr/>
      <dgm:t>
        <a:bodyPr/>
        <a:lstStyle/>
        <a:p>
          <a:endParaRPr lang="fr-FR"/>
        </a:p>
      </dgm:t>
    </dgm:pt>
    <dgm:pt modelId="{7A6C5F62-DAED-450E-8764-ADDC151430B6}">
      <dgm:prSet/>
      <dgm:spPr/>
      <dgm:t>
        <a:bodyPr/>
        <a:lstStyle/>
        <a:p>
          <a:r>
            <a:rPr lang="fr-FR" dirty="0" smtClean="0"/>
            <a:t>Co-élaboration du cahier des charges: médias, dispositifs d’accompagnement…</a:t>
          </a:r>
          <a:endParaRPr lang="fr-FR" dirty="0"/>
        </a:p>
      </dgm:t>
    </dgm:pt>
    <dgm:pt modelId="{C441EFFF-8137-4765-A48C-7D8A93962E8E}" type="parTrans" cxnId="{A6522506-66F1-4388-8CA0-19DD2AEBCF23}">
      <dgm:prSet/>
      <dgm:spPr/>
      <dgm:t>
        <a:bodyPr/>
        <a:lstStyle/>
        <a:p>
          <a:endParaRPr lang="fr-FR"/>
        </a:p>
      </dgm:t>
    </dgm:pt>
    <dgm:pt modelId="{B35DF68F-AB71-4DE9-969C-5A1408892895}" type="sibTrans" cxnId="{A6522506-66F1-4388-8CA0-19DD2AEBCF23}">
      <dgm:prSet/>
      <dgm:spPr/>
      <dgm:t>
        <a:bodyPr/>
        <a:lstStyle/>
        <a:p>
          <a:endParaRPr lang="fr-FR"/>
        </a:p>
      </dgm:t>
    </dgm:pt>
    <dgm:pt modelId="{3FBCB296-73BF-440D-A03A-0700F780A136}">
      <dgm:prSet/>
      <dgm:spPr/>
      <dgm:t>
        <a:bodyPr/>
        <a:lstStyle/>
        <a:p>
          <a:r>
            <a:rPr lang="fr-FR" dirty="0" smtClean="0"/>
            <a:t>Co-construction du dispositif administratif</a:t>
          </a:r>
          <a:endParaRPr lang="fr-FR" dirty="0"/>
        </a:p>
      </dgm:t>
    </dgm:pt>
    <dgm:pt modelId="{C0781FBD-7FDC-4CD7-A45E-7DB7385ACB89}" type="parTrans" cxnId="{27C43E7A-C518-4E38-90C4-87A8B07832A5}">
      <dgm:prSet/>
      <dgm:spPr/>
      <dgm:t>
        <a:bodyPr/>
        <a:lstStyle/>
        <a:p>
          <a:endParaRPr lang="fr-FR"/>
        </a:p>
      </dgm:t>
    </dgm:pt>
    <dgm:pt modelId="{40CAC608-F529-4A02-9DB6-8B7772EA21CB}" type="sibTrans" cxnId="{27C43E7A-C518-4E38-90C4-87A8B07832A5}">
      <dgm:prSet/>
      <dgm:spPr/>
      <dgm:t>
        <a:bodyPr/>
        <a:lstStyle/>
        <a:p>
          <a:endParaRPr lang="fr-FR"/>
        </a:p>
      </dgm:t>
    </dgm:pt>
    <dgm:pt modelId="{0D47A2D4-C01C-4BDB-AF70-5DFDD4627B11}" type="pres">
      <dgm:prSet presAssocID="{32A7CB54-BACA-4C4E-B300-E7197A1828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D02CAC8-BA1A-4051-AC60-C327CA82E66D}" type="pres">
      <dgm:prSet presAssocID="{405A8AC9-ADD6-4222-843E-8E223BF7829A}" presName="root1" presStyleCnt="0"/>
      <dgm:spPr/>
      <dgm:t>
        <a:bodyPr/>
        <a:lstStyle/>
        <a:p>
          <a:endParaRPr lang="fr-FR"/>
        </a:p>
      </dgm:t>
    </dgm:pt>
    <dgm:pt modelId="{5D52F7C4-6617-4938-9DA7-16467BB02EF9}" type="pres">
      <dgm:prSet presAssocID="{405A8AC9-ADD6-4222-843E-8E223BF7829A}" presName="LevelOneTextNode" presStyleLbl="node0" presStyleIdx="0" presStyleCnt="1" custScaleY="319200" custLinFactX="-30360" custLinFactNeighborX="-100000" custLinFactNeighborY="34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D4F2F73-B0E9-495F-BDE0-6E6452D2A2B6}" type="pres">
      <dgm:prSet presAssocID="{405A8AC9-ADD6-4222-843E-8E223BF7829A}" presName="level2hierChild" presStyleCnt="0"/>
      <dgm:spPr/>
      <dgm:t>
        <a:bodyPr/>
        <a:lstStyle/>
        <a:p>
          <a:endParaRPr lang="fr-FR"/>
        </a:p>
      </dgm:t>
    </dgm:pt>
    <dgm:pt modelId="{AE9A9DBB-D523-419A-B104-BE707E6E1E6A}" type="pres">
      <dgm:prSet presAssocID="{B289CB06-1158-4EB6-9CF9-ED7169FE304E}" presName="conn2-1" presStyleLbl="parChTrans1D2" presStyleIdx="0" presStyleCnt="1"/>
      <dgm:spPr/>
      <dgm:t>
        <a:bodyPr/>
        <a:lstStyle/>
        <a:p>
          <a:endParaRPr lang="fr-FR"/>
        </a:p>
      </dgm:t>
    </dgm:pt>
    <dgm:pt modelId="{3858561F-E9DC-4923-983C-D43B0D3E86F8}" type="pres">
      <dgm:prSet presAssocID="{B289CB06-1158-4EB6-9CF9-ED7169FE304E}" presName="connTx" presStyleLbl="parChTrans1D2" presStyleIdx="0" presStyleCnt="1"/>
      <dgm:spPr/>
      <dgm:t>
        <a:bodyPr/>
        <a:lstStyle/>
        <a:p>
          <a:endParaRPr lang="fr-FR"/>
        </a:p>
      </dgm:t>
    </dgm:pt>
    <dgm:pt modelId="{B236CCAC-818A-4938-B655-0B26637BF1B5}" type="pres">
      <dgm:prSet presAssocID="{20975663-0BB6-40D3-90E4-B6CFB81A857F}" presName="root2" presStyleCnt="0"/>
      <dgm:spPr/>
      <dgm:t>
        <a:bodyPr/>
        <a:lstStyle/>
        <a:p>
          <a:endParaRPr lang="fr-FR"/>
        </a:p>
      </dgm:t>
    </dgm:pt>
    <dgm:pt modelId="{95012127-2516-4E49-8E30-45FCF3B0A38B}" type="pres">
      <dgm:prSet presAssocID="{20975663-0BB6-40D3-90E4-B6CFB81A857F}" presName="LevelTwoTextNode" presStyleLbl="node2" presStyleIdx="0" presStyleCnt="1" custScaleY="219760" custLinFactNeighborX="-23554" custLinFactNeighborY="668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9561386-E756-40DE-BE9F-3B25CE3A3BEE}" type="pres">
      <dgm:prSet presAssocID="{20975663-0BB6-40D3-90E4-B6CFB81A857F}" presName="level3hierChild" presStyleCnt="0"/>
      <dgm:spPr/>
      <dgm:t>
        <a:bodyPr/>
        <a:lstStyle/>
        <a:p>
          <a:endParaRPr lang="fr-FR"/>
        </a:p>
      </dgm:t>
    </dgm:pt>
    <dgm:pt modelId="{F6912248-A9B0-40D8-86D2-C8AE815BC0E9}" type="pres">
      <dgm:prSet presAssocID="{57668568-4CFB-45EF-AEF2-0D7CCCBF6A3A}" presName="conn2-1" presStyleLbl="parChTrans1D3" presStyleIdx="0" presStyleCnt="4"/>
      <dgm:spPr/>
      <dgm:t>
        <a:bodyPr/>
        <a:lstStyle/>
        <a:p>
          <a:endParaRPr lang="fr-FR"/>
        </a:p>
      </dgm:t>
    </dgm:pt>
    <dgm:pt modelId="{F529F13D-77AD-4EFE-988C-0BFFAC240165}" type="pres">
      <dgm:prSet presAssocID="{57668568-4CFB-45EF-AEF2-0D7CCCBF6A3A}" presName="connTx" presStyleLbl="parChTrans1D3" presStyleIdx="0" presStyleCnt="4"/>
      <dgm:spPr/>
      <dgm:t>
        <a:bodyPr/>
        <a:lstStyle/>
        <a:p>
          <a:endParaRPr lang="fr-FR"/>
        </a:p>
      </dgm:t>
    </dgm:pt>
    <dgm:pt modelId="{CF7E4E8D-2A3C-4B38-A4F8-93884F08BEF9}" type="pres">
      <dgm:prSet presAssocID="{44A99625-7F1C-4A7C-8BFA-2200E1153E3C}" presName="root2" presStyleCnt="0"/>
      <dgm:spPr/>
      <dgm:t>
        <a:bodyPr/>
        <a:lstStyle/>
        <a:p>
          <a:endParaRPr lang="fr-FR"/>
        </a:p>
      </dgm:t>
    </dgm:pt>
    <dgm:pt modelId="{D178CBFF-C4F8-4262-8B9E-8DC30DD5F4A0}" type="pres">
      <dgm:prSet presAssocID="{44A99625-7F1C-4A7C-8BFA-2200E1153E3C}" presName="LevelTwoTextNode" presStyleLbl="node3" presStyleIdx="0" presStyleCnt="4" custScaleX="27688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2AAAD7F-1D99-41E7-93F7-D873F5F5F04E}" type="pres">
      <dgm:prSet presAssocID="{44A99625-7F1C-4A7C-8BFA-2200E1153E3C}" presName="level3hierChild" presStyleCnt="0"/>
      <dgm:spPr/>
      <dgm:t>
        <a:bodyPr/>
        <a:lstStyle/>
        <a:p>
          <a:endParaRPr lang="fr-FR"/>
        </a:p>
      </dgm:t>
    </dgm:pt>
    <dgm:pt modelId="{F39FA5AE-1C41-4574-B0B9-0FAB063FAC8E}" type="pres">
      <dgm:prSet presAssocID="{1007761F-CC8B-4CB8-ADA1-7E787EF84FD0}" presName="conn2-1" presStyleLbl="parChTrans1D3" presStyleIdx="1" presStyleCnt="4"/>
      <dgm:spPr/>
      <dgm:t>
        <a:bodyPr/>
        <a:lstStyle/>
        <a:p>
          <a:endParaRPr lang="fr-FR"/>
        </a:p>
      </dgm:t>
    </dgm:pt>
    <dgm:pt modelId="{12F43AAC-98EF-433E-8554-D280E20B42C5}" type="pres">
      <dgm:prSet presAssocID="{1007761F-CC8B-4CB8-ADA1-7E787EF84FD0}" presName="connTx" presStyleLbl="parChTrans1D3" presStyleIdx="1" presStyleCnt="4"/>
      <dgm:spPr/>
      <dgm:t>
        <a:bodyPr/>
        <a:lstStyle/>
        <a:p>
          <a:endParaRPr lang="fr-FR"/>
        </a:p>
      </dgm:t>
    </dgm:pt>
    <dgm:pt modelId="{E27ED821-BABB-4F2D-AD15-D6327F2B21D1}" type="pres">
      <dgm:prSet presAssocID="{1053F615-8E5E-416F-9903-32A3197C7A49}" presName="root2" presStyleCnt="0"/>
      <dgm:spPr/>
      <dgm:t>
        <a:bodyPr/>
        <a:lstStyle/>
        <a:p>
          <a:endParaRPr lang="fr-FR"/>
        </a:p>
      </dgm:t>
    </dgm:pt>
    <dgm:pt modelId="{1E65D5F0-F5DA-4792-AF35-CA85720FC62D}" type="pres">
      <dgm:prSet presAssocID="{1053F615-8E5E-416F-9903-32A3197C7A49}" presName="LevelTwoTextNode" presStyleLbl="node3" presStyleIdx="1" presStyleCnt="4" custScaleX="27688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B6DC249-D9AA-4B33-A199-ED8656082581}" type="pres">
      <dgm:prSet presAssocID="{1053F615-8E5E-416F-9903-32A3197C7A49}" presName="level3hierChild" presStyleCnt="0"/>
      <dgm:spPr/>
      <dgm:t>
        <a:bodyPr/>
        <a:lstStyle/>
        <a:p>
          <a:endParaRPr lang="fr-FR"/>
        </a:p>
      </dgm:t>
    </dgm:pt>
    <dgm:pt modelId="{87C5CA9A-5983-43D8-8989-5295C517972E}" type="pres">
      <dgm:prSet presAssocID="{C441EFFF-8137-4765-A48C-7D8A93962E8E}" presName="conn2-1" presStyleLbl="parChTrans1D3" presStyleIdx="2" presStyleCnt="4"/>
      <dgm:spPr/>
      <dgm:t>
        <a:bodyPr/>
        <a:lstStyle/>
        <a:p>
          <a:endParaRPr lang="fr-FR"/>
        </a:p>
      </dgm:t>
    </dgm:pt>
    <dgm:pt modelId="{52C8AAF6-AD69-4980-82F8-F81C5D3B46CD}" type="pres">
      <dgm:prSet presAssocID="{C441EFFF-8137-4765-A48C-7D8A93962E8E}" presName="connTx" presStyleLbl="parChTrans1D3" presStyleIdx="2" presStyleCnt="4"/>
      <dgm:spPr/>
      <dgm:t>
        <a:bodyPr/>
        <a:lstStyle/>
        <a:p>
          <a:endParaRPr lang="fr-FR"/>
        </a:p>
      </dgm:t>
    </dgm:pt>
    <dgm:pt modelId="{EBCF72E1-A5B6-483D-8D02-18AEE7908BCF}" type="pres">
      <dgm:prSet presAssocID="{7A6C5F62-DAED-450E-8764-ADDC151430B6}" presName="root2" presStyleCnt="0"/>
      <dgm:spPr/>
      <dgm:t>
        <a:bodyPr/>
        <a:lstStyle/>
        <a:p>
          <a:endParaRPr lang="fr-FR"/>
        </a:p>
      </dgm:t>
    </dgm:pt>
    <dgm:pt modelId="{8439D665-DB14-4326-9289-8E6FBE06D314}" type="pres">
      <dgm:prSet presAssocID="{7A6C5F62-DAED-450E-8764-ADDC151430B6}" presName="LevelTwoTextNode" presStyleLbl="node3" presStyleIdx="2" presStyleCnt="4" custScaleX="27652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3000917-0CD7-46E9-A877-C1AB91AB2CEB}" type="pres">
      <dgm:prSet presAssocID="{7A6C5F62-DAED-450E-8764-ADDC151430B6}" presName="level3hierChild" presStyleCnt="0"/>
      <dgm:spPr/>
      <dgm:t>
        <a:bodyPr/>
        <a:lstStyle/>
        <a:p>
          <a:endParaRPr lang="fr-FR"/>
        </a:p>
      </dgm:t>
    </dgm:pt>
    <dgm:pt modelId="{A475DBDF-C339-412F-ABBC-1E7370E34AAC}" type="pres">
      <dgm:prSet presAssocID="{C0781FBD-7FDC-4CD7-A45E-7DB7385ACB89}" presName="conn2-1" presStyleLbl="parChTrans1D3" presStyleIdx="3" presStyleCnt="4"/>
      <dgm:spPr/>
      <dgm:t>
        <a:bodyPr/>
        <a:lstStyle/>
        <a:p>
          <a:endParaRPr lang="fr-FR"/>
        </a:p>
      </dgm:t>
    </dgm:pt>
    <dgm:pt modelId="{73E69268-3F39-4DB5-8332-550497D472A8}" type="pres">
      <dgm:prSet presAssocID="{C0781FBD-7FDC-4CD7-A45E-7DB7385ACB89}" presName="connTx" presStyleLbl="parChTrans1D3" presStyleIdx="3" presStyleCnt="4"/>
      <dgm:spPr/>
      <dgm:t>
        <a:bodyPr/>
        <a:lstStyle/>
        <a:p>
          <a:endParaRPr lang="fr-FR"/>
        </a:p>
      </dgm:t>
    </dgm:pt>
    <dgm:pt modelId="{7DF1859C-C0F4-4322-91B8-F8F636D976A9}" type="pres">
      <dgm:prSet presAssocID="{3FBCB296-73BF-440D-A03A-0700F780A136}" presName="root2" presStyleCnt="0"/>
      <dgm:spPr/>
      <dgm:t>
        <a:bodyPr/>
        <a:lstStyle/>
        <a:p>
          <a:endParaRPr lang="fr-FR"/>
        </a:p>
      </dgm:t>
    </dgm:pt>
    <dgm:pt modelId="{FF675DD3-829F-4644-B6EB-04AD9BA4016D}" type="pres">
      <dgm:prSet presAssocID="{3FBCB296-73BF-440D-A03A-0700F780A136}" presName="LevelTwoTextNode" presStyleLbl="node3" presStyleIdx="3" presStyleCnt="4" custScaleX="27761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B9D4B5F-43C2-47C9-B049-7E9D5625A14A}" type="pres">
      <dgm:prSet presAssocID="{3FBCB296-73BF-440D-A03A-0700F780A136}" presName="level3hierChild" presStyleCnt="0"/>
      <dgm:spPr/>
      <dgm:t>
        <a:bodyPr/>
        <a:lstStyle/>
        <a:p>
          <a:endParaRPr lang="fr-FR"/>
        </a:p>
      </dgm:t>
    </dgm:pt>
  </dgm:ptLst>
  <dgm:cxnLst>
    <dgm:cxn modelId="{D7EC07E1-7B8E-8948-A59F-BCFA7670256D}" type="presOf" srcId="{3FBCB296-73BF-440D-A03A-0700F780A136}" destId="{FF675DD3-829F-4644-B6EB-04AD9BA4016D}" srcOrd="0" destOrd="0" presId="urn:microsoft.com/office/officeart/2005/8/layout/hierarchy2"/>
    <dgm:cxn modelId="{700D634A-B30D-FC44-B7D6-4D046741B1CA}" type="presOf" srcId="{C0781FBD-7FDC-4CD7-A45E-7DB7385ACB89}" destId="{A475DBDF-C339-412F-ABBC-1E7370E34AAC}" srcOrd="0" destOrd="0" presId="urn:microsoft.com/office/officeart/2005/8/layout/hierarchy2"/>
    <dgm:cxn modelId="{5C6E685C-7853-AA44-AE33-96E752312E15}" type="presOf" srcId="{57668568-4CFB-45EF-AEF2-0D7CCCBF6A3A}" destId="{F529F13D-77AD-4EFE-988C-0BFFAC240165}" srcOrd="1" destOrd="0" presId="urn:microsoft.com/office/officeart/2005/8/layout/hierarchy2"/>
    <dgm:cxn modelId="{EDF042F1-02BF-4D5A-933F-4191E2CE0015}" srcId="{20975663-0BB6-40D3-90E4-B6CFB81A857F}" destId="{1053F615-8E5E-416F-9903-32A3197C7A49}" srcOrd="1" destOrd="0" parTransId="{1007761F-CC8B-4CB8-ADA1-7E787EF84FD0}" sibTransId="{98A4C71B-2376-4E62-881D-B7E8B77FFA46}"/>
    <dgm:cxn modelId="{4FBF33C3-68A7-E343-84C6-D88F75B32C26}" type="presOf" srcId="{32A7CB54-BACA-4C4E-B300-E7197A18283E}" destId="{0D47A2D4-C01C-4BDB-AF70-5DFDD4627B11}" srcOrd="0" destOrd="0" presId="urn:microsoft.com/office/officeart/2005/8/layout/hierarchy2"/>
    <dgm:cxn modelId="{3400E9BE-1229-4CB5-90BE-1FC99347A5AD}" srcId="{32A7CB54-BACA-4C4E-B300-E7197A18283E}" destId="{405A8AC9-ADD6-4222-843E-8E223BF7829A}" srcOrd="0" destOrd="0" parTransId="{31381EB4-0E0C-4F29-9439-550567EB0A90}" sibTransId="{D362ACF6-52E5-44FD-8A64-D570994FF525}"/>
    <dgm:cxn modelId="{65E09AD8-12AD-A344-8288-EFD1D8AF7808}" type="presOf" srcId="{1007761F-CC8B-4CB8-ADA1-7E787EF84FD0}" destId="{F39FA5AE-1C41-4574-B0B9-0FAB063FAC8E}" srcOrd="0" destOrd="0" presId="urn:microsoft.com/office/officeart/2005/8/layout/hierarchy2"/>
    <dgm:cxn modelId="{9643A664-4757-AB4A-925B-7C69160DBEEC}" type="presOf" srcId="{44A99625-7F1C-4A7C-8BFA-2200E1153E3C}" destId="{D178CBFF-C4F8-4262-8B9E-8DC30DD5F4A0}" srcOrd="0" destOrd="0" presId="urn:microsoft.com/office/officeart/2005/8/layout/hierarchy2"/>
    <dgm:cxn modelId="{9114BF64-35C6-1A4B-AF31-7EEBD5902E02}" type="presOf" srcId="{C441EFFF-8137-4765-A48C-7D8A93962E8E}" destId="{52C8AAF6-AD69-4980-82F8-F81C5D3B46CD}" srcOrd="1" destOrd="0" presId="urn:microsoft.com/office/officeart/2005/8/layout/hierarchy2"/>
    <dgm:cxn modelId="{27C43E7A-C518-4E38-90C4-87A8B07832A5}" srcId="{20975663-0BB6-40D3-90E4-B6CFB81A857F}" destId="{3FBCB296-73BF-440D-A03A-0700F780A136}" srcOrd="3" destOrd="0" parTransId="{C0781FBD-7FDC-4CD7-A45E-7DB7385ACB89}" sibTransId="{40CAC608-F529-4A02-9DB6-8B7772EA21CB}"/>
    <dgm:cxn modelId="{16DF2EEA-3C77-084C-8515-61EDCDD6DC8E}" type="presOf" srcId="{57668568-4CFB-45EF-AEF2-0D7CCCBF6A3A}" destId="{F6912248-A9B0-40D8-86D2-C8AE815BC0E9}" srcOrd="0" destOrd="0" presId="urn:microsoft.com/office/officeart/2005/8/layout/hierarchy2"/>
    <dgm:cxn modelId="{A6522506-66F1-4388-8CA0-19DD2AEBCF23}" srcId="{20975663-0BB6-40D3-90E4-B6CFB81A857F}" destId="{7A6C5F62-DAED-450E-8764-ADDC151430B6}" srcOrd="2" destOrd="0" parTransId="{C441EFFF-8137-4765-A48C-7D8A93962E8E}" sibTransId="{B35DF68F-AB71-4DE9-969C-5A1408892895}"/>
    <dgm:cxn modelId="{C8A019A3-909C-4345-B208-096270602C7F}" type="presOf" srcId="{1007761F-CC8B-4CB8-ADA1-7E787EF84FD0}" destId="{12F43AAC-98EF-433E-8554-D280E20B42C5}" srcOrd="1" destOrd="0" presId="urn:microsoft.com/office/officeart/2005/8/layout/hierarchy2"/>
    <dgm:cxn modelId="{0BB9ED5B-3955-7546-A1DD-1F9D490B60E1}" type="presOf" srcId="{C0781FBD-7FDC-4CD7-A45E-7DB7385ACB89}" destId="{73E69268-3F39-4DB5-8332-550497D472A8}" srcOrd="1" destOrd="0" presId="urn:microsoft.com/office/officeart/2005/8/layout/hierarchy2"/>
    <dgm:cxn modelId="{2B2A9140-7014-2E49-86C3-F7B2AAFB49BE}" type="presOf" srcId="{B289CB06-1158-4EB6-9CF9-ED7169FE304E}" destId="{3858561F-E9DC-4923-983C-D43B0D3E86F8}" srcOrd="1" destOrd="0" presId="urn:microsoft.com/office/officeart/2005/8/layout/hierarchy2"/>
    <dgm:cxn modelId="{AFA97B05-AC75-4EE1-A04C-9B0C0C08F132}" srcId="{20975663-0BB6-40D3-90E4-B6CFB81A857F}" destId="{44A99625-7F1C-4A7C-8BFA-2200E1153E3C}" srcOrd="0" destOrd="0" parTransId="{57668568-4CFB-45EF-AEF2-0D7CCCBF6A3A}" sibTransId="{0EF9D57E-CD4B-46AC-B6F3-0B0DC2951532}"/>
    <dgm:cxn modelId="{7F4C1E6E-7240-4328-A23B-A108BF38EBB6}" srcId="{405A8AC9-ADD6-4222-843E-8E223BF7829A}" destId="{20975663-0BB6-40D3-90E4-B6CFB81A857F}" srcOrd="0" destOrd="0" parTransId="{B289CB06-1158-4EB6-9CF9-ED7169FE304E}" sibTransId="{9AEB80FE-985D-4634-BDC3-69A7BE418C36}"/>
    <dgm:cxn modelId="{068B0471-DE25-F047-8E89-F14D0092F698}" type="presOf" srcId="{1053F615-8E5E-416F-9903-32A3197C7A49}" destId="{1E65D5F0-F5DA-4792-AF35-CA85720FC62D}" srcOrd="0" destOrd="0" presId="urn:microsoft.com/office/officeart/2005/8/layout/hierarchy2"/>
    <dgm:cxn modelId="{18A233F5-2C86-4042-8ECD-B5210124D0B5}" type="presOf" srcId="{405A8AC9-ADD6-4222-843E-8E223BF7829A}" destId="{5D52F7C4-6617-4938-9DA7-16467BB02EF9}" srcOrd="0" destOrd="0" presId="urn:microsoft.com/office/officeart/2005/8/layout/hierarchy2"/>
    <dgm:cxn modelId="{D95E0EDA-B8BA-2048-B1DC-0B368FF4F003}" type="presOf" srcId="{B289CB06-1158-4EB6-9CF9-ED7169FE304E}" destId="{AE9A9DBB-D523-419A-B104-BE707E6E1E6A}" srcOrd="0" destOrd="0" presId="urn:microsoft.com/office/officeart/2005/8/layout/hierarchy2"/>
    <dgm:cxn modelId="{BEB15385-E766-4C4D-819E-41E56B63CF51}" type="presOf" srcId="{C441EFFF-8137-4765-A48C-7D8A93962E8E}" destId="{87C5CA9A-5983-43D8-8989-5295C517972E}" srcOrd="0" destOrd="0" presId="urn:microsoft.com/office/officeart/2005/8/layout/hierarchy2"/>
    <dgm:cxn modelId="{F78D22B8-702D-0446-A09B-6B58971222C4}" type="presOf" srcId="{20975663-0BB6-40D3-90E4-B6CFB81A857F}" destId="{95012127-2516-4E49-8E30-45FCF3B0A38B}" srcOrd="0" destOrd="0" presId="urn:microsoft.com/office/officeart/2005/8/layout/hierarchy2"/>
    <dgm:cxn modelId="{16EE529E-0750-D845-BE3F-83EF48F005AB}" type="presOf" srcId="{7A6C5F62-DAED-450E-8764-ADDC151430B6}" destId="{8439D665-DB14-4326-9289-8E6FBE06D314}" srcOrd="0" destOrd="0" presId="urn:microsoft.com/office/officeart/2005/8/layout/hierarchy2"/>
    <dgm:cxn modelId="{0ED6AADB-8A8C-2849-AD3A-BFA1B99DB681}" type="presParOf" srcId="{0D47A2D4-C01C-4BDB-AF70-5DFDD4627B11}" destId="{5D02CAC8-BA1A-4051-AC60-C327CA82E66D}" srcOrd="0" destOrd="0" presId="urn:microsoft.com/office/officeart/2005/8/layout/hierarchy2"/>
    <dgm:cxn modelId="{BA5BCBA3-3453-0940-A994-F57EBF6A8108}" type="presParOf" srcId="{5D02CAC8-BA1A-4051-AC60-C327CA82E66D}" destId="{5D52F7C4-6617-4938-9DA7-16467BB02EF9}" srcOrd="0" destOrd="0" presId="urn:microsoft.com/office/officeart/2005/8/layout/hierarchy2"/>
    <dgm:cxn modelId="{CEBFB58B-2408-5F4F-8785-71F2696BB179}" type="presParOf" srcId="{5D02CAC8-BA1A-4051-AC60-C327CA82E66D}" destId="{2D4F2F73-B0E9-495F-BDE0-6E6452D2A2B6}" srcOrd="1" destOrd="0" presId="urn:microsoft.com/office/officeart/2005/8/layout/hierarchy2"/>
    <dgm:cxn modelId="{76070393-C5BF-1947-8612-0FCBEAD62F15}" type="presParOf" srcId="{2D4F2F73-B0E9-495F-BDE0-6E6452D2A2B6}" destId="{AE9A9DBB-D523-419A-B104-BE707E6E1E6A}" srcOrd="0" destOrd="0" presId="urn:microsoft.com/office/officeart/2005/8/layout/hierarchy2"/>
    <dgm:cxn modelId="{27FB702A-87CA-1640-9FAD-C026C151F30D}" type="presParOf" srcId="{AE9A9DBB-D523-419A-B104-BE707E6E1E6A}" destId="{3858561F-E9DC-4923-983C-D43B0D3E86F8}" srcOrd="0" destOrd="0" presId="urn:microsoft.com/office/officeart/2005/8/layout/hierarchy2"/>
    <dgm:cxn modelId="{9D2296B8-60F0-7A45-9161-5B56B037D17C}" type="presParOf" srcId="{2D4F2F73-B0E9-495F-BDE0-6E6452D2A2B6}" destId="{B236CCAC-818A-4938-B655-0B26637BF1B5}" srcOrd="1" destOrd="0" presId="urn:microsoft.com/office/officeart/2005/8/layout/hierarchy2"/>
    <dgm:cxn modelId="{60F590AE-171D-6C4B-B19B-69B74276E05C}" type="presParOf" srcId="{B236CCAC-818A-4938-B655-0B26637BF1B5}" destId="{95012127-2516-4E49-8E30-45FCF3B0A38B}" srcOrd="0" destOrd="0" presId="urn:microsoft.com/office/officeart/2005/8/layout/hierarchy2"/>
    <dgm:cxn modelId="{81929BE5-794C-4642-A86F-EF0BE337B678}" type="presParOf" srcId="{B236CCAC-818A-4938-B655-0B26637BF1B5}" destId="{39561386-E756-40DE-BE9F-3B25CE3A3BEE}" srcOrd="1" destOrd="0" presId="urn:microsoft.com/office/officeart/2005/8/layout/hierarchy2"/>
    <dgm:cxn modelId="{0968D27F-5F10-BA49-B3C0-31B7BF1FCEA8}" type="presParOf" srcId="{39561386-E756-40DE-BE9F-3B25CE3A3BEE}" destId="{F6912248-A9B0-40D8-86D2-C8AE815BC0E9}" srcOrd="0" destOrd="0" presId="urn:microsoft.com/office/officeart/2005/8/layout/hierarchy2"/>
    <dgm:cxn modelId="{BD08C597-C2AD-334D-B153-5041C6B01550}" type="presParOf" srcId="{F6912248-A9B0-40D8-86D2-C8AE815BC0E9}" destId="{F529F13D-77AD-4EFE-988C-0BFFAC240165}" srcOrd="0" destOrd="0" presId="urn:microsoft.com/office/officeart/2005/8/layout/hierarchy2"/>
    <dgm:cxn modelId="{8BCC5BEF-D6B7-B94B-A66B-98C9BE1EF099}" type="presParOf" srcId="{39561386-E756-40DE-BE9F-3B25CE3A3BEE}" destId="{CF7E4E8D-2A3C-4B38-A4F8-93884F08BEF9}" srcOrd="1" destOrd="0" presId="urn:microsoft.com/office/officeart/2005/8/layout/hierarchy2"/>
    <dgm:cxn modelId="{0132E124-0694-F34F-9FDC-A70FC2017A4B}" type="presParOf" srcId="{CF7E4E8D-2A3C-4B38-A4F8-93884F08BEF9}" destId="{D178CBFF-C4F8-4262-8B9E-8DC30DD5F4A0}" srcOrd="0" destOrd="0" presId="urn:microsoft.com/office/officeart/2005/8/layout/hierarchy2"/>
    <dgm:cxn modelId="{D0F4646A-539B-1B48-93BD-1D575C896363}" type="presParOf" srcId="{CF7E4E8D-2A3C-4B38-A4F8-93884F08BEF9}" destId="{22AAAD7F-1D99-41E7-93F7-D873F5F5F04E}" srcOrd="1" destOrd="0" presId="urn:microsoft.com/office/officeart/2005/8/layout/hierarchy2"/>
    <dgm:cxn modelId="{5412AFB7-3205-4A41-A12C-7A2F09EA43D2}" type="presParOf" srcId="{39561386-E756-40DE-BE9F-3B25CE3A3BEE}" destId="{F39FA5AE-1C41-4574-B0B9-0FAB063FAC8E}" srcOrd="2" destOrd="0" presId="urn:microsoft.com/office/officeart/2005/8/layout/hierarchy2"/>
    <dgm:cxn modelId="{401EA2D0-F5CA-FA47-AB5F-59EEC7DBC9FA}" type="presParOf" srcId="{F39FA5AE-1C41-4574-B0B9-0FAB063FAC8E}" destId="{12F43AAC-98EF-433E-8554-D280E20B42C5}" srcOrd="0" destOrd="0" presId="urn:microsoft.com/office/officeart/2005/8/layout/hierarchy2"/>
    <dgm:cxn modelId="{963A5107-7A92-0D46-B61F-420FAD65050F}" type="presParOf" srcId="{39561386-E756-40DE-BE9F-3B25CE3A3BEE}" destId="{E27ED821-BABB-4F2D-AD15-D6327F2B21D1}" srcOrd="3" destOrd="0" presId="urn:microsoft.com/office/officeart/2005/8/layout/hierarchy2"/>
    <dgm:cxn modelId="{6FFA4003-7A24-A841-B00D-05657279E288}" type="presParOf" srcId="{E27ED821-BABB-4F2D-AD15-D6327F2B21D1}" destId="{1E65D5F0-F5DA-4792-AF35-CA85720FC62D}" srcOrd="0" destOrd="0" presId="urn:microsoft.com/office/officeart/2005/8/layout/hierarchy2"/>
    <dgm:cxn modelId="{09C33313-23BF-A248-82D7-637BD91856B0}" type="presParOf" srcId="{E27ED821-BABB-4F2D-AD15-D6327F2B21D1}" destId="{BB6DC249-D9AA-4B33-A199-ED8656082581}" srcOrd="1" destOrd="0" presId="urn:microsoft.com/office/officeart/2005/8/layout/hierarchy2"/>
    <dgm:cxn modelId="{EAE6C70F-CD9A-7F4E-AE32-52D82EE642FC}" type="presParOf" srcId="{39561386-E756-40DE-BE9F-3B25CE3A3BEE}" destId="{87C5CA9A-5983-43D8-8989-5295C517972E}" srcOrd="4" destOrd="0" presId="urn:microsoft.com/office/officeart/2005/8/layout/hierarchy2"/>
    <dgm:cxn modelId="{93991BC7-DC20-FB46-9083-3068A1AC731A}" type="presParOf" srcId="{87C5CA9A-5983-43D8-8989-5295C517972E}" destId="{52C8AAF6-AD69-4980-82F8-F81C5D3B46CD}" srcOrd="0" destOrd="0" presId="urn:microsoft.com/office/officeart/2005/8/layout/hierarchy2"/>
    <dgm:cxn modelId="{D39FE116-2E8F-E443-B3AE-FC7C9E56AB4A}" type="presParOf" srcId="{39561386-E756-40DE-BE9F-3B25CE3A3BEE}" destId="{EBCF72E1-A5B6-483D-8D02-18AEE7908BCF}" srcOrd="5" destOrd="0" presId="urn:microsoft.com/office/officeart/2005/8/layout/hierarchy2"/>
    <dgm:cxn modelId="{C56D2667-D516-A948-B807-6EA07D30638C}" type="presParOf" srcId="{EBCF72E1-A5B6-483D-8D02-18AEE7908BCF}" destId="{8439D665-DB14-4326-9289-8E6FBE06D314}" srcOrd="0" destOrd="0" presId="urn:microsoft.com/office/officeart/2005/8/layout/hierarchy2"/>
    <dgm:cxn modelId="{B22DC033-4730-344D-91A1-73B519D0DF8F}" type="presParOf" srcId="{EBCF72E1-A5B6-483D-8D02-18AEE7908BCF}" destId="{73000917-0CD7-46E9-A877-C1AB91AB2CEB}" srcOrd="1" destOrd="0" presId="urn:microsoft.com/office/officeart/2005/8/layout/hierarchy2"/>
    <dgm:cxn modelId="{4039678B-6B1F-BB4D-839A-721ED6DF88A8}" type="presParOf" srcId="{39561386-E756-40DE-BE9F-3B25CE3A3BEE}" destId="{A475DBDF-C339-412F-ABBC-1E7370E34AAC}" srcOrd="6" destOrd="0" presId="urn:microsoft.com/office/officeart/2005/8/layout/hierarchy2"/>
    <dgm:cxn modelId="{BB11D244-D353-654F-8E04-929449EC8733}" type="presParOf" srcId="{A475DBDF-C339-412F-ABBC-1E7370E34AAC}" destId="{73E69268-3F39-4DB5-8332-550497D472A8}" srcOrd="0" destOrd="0" presId="urn:microsoft.com/office/officeart/2005/8/layout/hierarchy2"/>
    <dgm:cxn modelId="{F91B09AE-8EC2-634B-93CE-89E986FC2B99}" type="presParOf" srcId="{39561386-E756-40DE-BE9F-3B25CE3A3BEE}" destId="{7DF1859C-C0F4-4322-91B8-F8F636D976A9}" srcOrd="7" destOrd="0" presId="urn:microsoft.com/office/officeart/2005/8/layout/hierarchy2"/>
    <dgm:cxn modelId="{8569DD91-9B77-6D41-A29E-31C6527D3903}" type="presParOf" srcId="{7DF1859C-C0F4-4322-91B8-F8F636D976A9}" destId="{FF675DD3-829F-4644-B6EB-04AD9BA4016D}" srcOrd="0" destOrd="0" presId="urn:microsoft.com/office/officeart/2005/8/layout/hierarchy2"/>
    <dgm:cxn modelId="{BAE17D18-71ED-D047-9E78-E754A6BC4D54}" type="presParOf" srcId="{7DF1859C-C0F4-4322-91B8-F8F636D976A9}" destId="{BB9D4B5F-43C2-47C9-B049-7E9D5625A14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2F7C4-6617-4938-9DA7-16467BB02EF9}">
      <dsp:nvSpPr>
        <dsp:cNvPr id="0" name=""/>
        <dsp:cNvSpPr/>
      </dsp:nvSpPr>
      <dsp:spPr>
        <a:xfrm>
          <a:off x="0" y="748580"/>
          <a:ext cx="1444624" cy="2305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Equipe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UN e-SEA</a:t>
          </a:r>
          <a:endParaRPr lang="fr-FR" sz="1800" kern="1200" dirty="0"/>
        </a:p>
      </dsp:txBody>
      <dsp:txXfrm>
        <a:off x="42312" y="790892"/>
        <a:ext cx="1360000" cy="2220997"/>
      </dsp:txXfrm>
    </dsp:sp>
    <dsp:sp modelId="{AE9A9DBB-D523-419A-B104-BE707E6E1E6A}">
      <dsp:nvSpPr>
        <dsp:cNvPr id="0" name=""/>
        <dsp:cNvSpPr/>
      </dsp:nvSpPr>
      <dsp:spPr>
        <a:xfrm rot="17099840">
          <a:off x="1038509" y="1356160"/>
          <a:ext cx="1095794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1095794" y="159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559011" y="1344761"/>
        <a:ext cx="54789" cy="54789"/>
      </dsp:txXfrm>
    </dsp:sp>
    <dsp:sp modelId="{95012127-2516-4E49-8E30-45FCF3B0A38B}">
      <dsp:nvSpPr>
        <dsp:cNvPr id="0" name=""/>
        <dsp:cNvSpPr/>
      </dsp:nvSpPr>
      <dsp:spPr>
        <a:xfrm>
          <a:off x="1728188" y="49244"/>
          <a:ext cx="1444624" cy="1587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Responsables de formation</a:t>
          </a:r>
          <a:endParaRPr lang="fr-FR" sz="1800" kern="1200" dirty="0"/>
        </a:p>
      </dsp:txBody>
      <dsp:txXfrm>
        <a:off x="1770500" y="91556"/>
        <a:ext cx="1360000" cy="1502729"/>
      </dsp:txXfrm>
    </dsp:sp>
    <dsp:sp modelId="{F6912248-A9B0-40D8-86D2-C8AE815BC0E9}">
      <dsp:nvSpPr>
        <dsp:cNvPr id="0" name=""/>
        <dsp:cNvSpPr/>
      </dsp:nvSpPr>
      <dsp:spPr>
        <a:xfrm rot="19992385">
          <a:off x="3117599" y="595103"/>
          <a:ext cx="1028545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1028545" y="159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606158" y="585385"/>
        <a:ext cx="51427" cy="51427"/>
      </dsp:txXfrm>
    </dsp:sp>
    <dsp:sp modelId="{D178CBFF-C4F8-4262-8B9E-8DC30DD5F4A0}">
      <dsp:nvSpPr>
        <dsp:cNvPr id="0" name=""/>
        <dsp:cNvSpPr/>
      </dsp:nvSpPr>
      <dsp:spPr>
        <a:xfrm>
          <a:off x="4090930" y="18120"/>
          <a:ext cx="3999978" cy="722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Etat des lieux, besoin</a:t>
          </a:r>
          <a:endParaRPr lang="fr-FR" sz="1800" kern="1200" dirty="0"/>
        </a:p>
      </dsp:txBody>
      <dsp:txXfrm>
        <a:off x="4112086" y="39276"/>
        <a:ext cx="3957666" cy="680000"/>
      </dsp:txXfrm>
    </dsp:sp>
    <dsp:sp modelId="{F39FA5AE-1C41-4574-B0B9-0FAB063FAC8E}">
      <dsp:nvSpPr>
        <dsp:cNvPr id="0" name=""/>
        <dsp:cNvSpPr/>
      </dsp:nvSpPr>
      <dsp:spPr>
        <a:xfrm rot="1307334">
          <a:off x="3137493" y="1010432"/>
          <a:ext cx="988755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988755" y="159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607152" y="1001710"/>
        <a:ext cx="49437" cy="49437"/>
      </dsp:txXfrm>
    </dsp:sp>
    <dsp:sp modelId="{1E65D5F0-F5DA-4792-AF35-CA85720FC62D}">
      <dsp:nvSpPr>
        <dsp:cNvPr id="0" name=""/>
        <dsp:cNvSpPr/>
      </dsp:nvSpPr>
      <dsp:spPr>
        <a:xfrm>
          <a:off x="4090930" y="848779"/>
          <a:ext cx="3999993" cy="722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Cahier des charges</a:t>
          </a:r>
          <a:endParaRPr lang="fr-FR" sz="1800" kern="1200" dirty="0"/>
        </a:p>
      </dsp:txBody>
      <dsp:txXfrm>
        <a:off x="4112086" y="869935"/>
        <a:ext cx="3957681" cy="680000"/>
      </dsp:txXfrm>
    </dsp:sp>
    <dsp:sp modelId="{BE0412E0-BC45-4456-860F-9E7A6400AD82}">
      <dsp:nvSpPr>
        <dsp:cNvPr id="0" name=""/>
        <dsp:cNvSpPr/>
      </dsp:nvSpPr>
      <dsp:spPr>
        <a:xfrm rot="4350984">
          <a:off x="1114481" y="2335518"/>
          <a:ext cx="943849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943849" y="159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562810" y="2327918"/>
        <a:ext cx="47192" cy="47192"/>
      </dsp:txXfrm>
    </dsp:sp>
    <dsp:sp modelId="{BE70F226-7B52-4C56-B195-7A1421DAF978}">
      <dsp:nvSpPr>
        <dsp:cNvPr id="0" name=""/>
        <dsp:cNvSpPr/>
      </dsp:nvSpPr>
      <dsp:spPr>
        <a:xfrm>
          <a:off x="1728188" y="1921457"/>
          <a:ext cx="1444624" cy="1760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Enseignants</a:t>
          </a:r>
          <a:endParaRPr lang="fr-FR" sz="1800" kern="1200" dirty="0"/>
        </a:p>
      </dsp:txBody>
      <dsp:txXfrm>
        <a:off x="1770500" y="1963769"/>
        <a:ext cx="1360000" cy="1675738"/>
      </dsp:txXfrm>
    </dsp:sp>
    <dsp:sp modelId="{42CAB558-F885-4ACC-A1ED-0342A499C8CD}">
      <dsp:nvSpPr>
        <dsp:cNvPr id="0" name=""/>
        <dsp:cNvSpPr/>
      </dsp:nvSpPr>
      <dsp:spPr>
        <a:xfrm rot="19220645">
          <a:off x="3035607" y="2405120"/>
          <a:ext cx="1192528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1192528" y="159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602058" y="2391303"/>
        <a:ext cx="59626" cy="59626"/>
      </dsp:txXfrm>
    </dsp:sp>
    <dsp:sp modelId="{208B50EA-4257-4A02-AD1F-8325C9A3FCE7}">
      <dsp:nvSpPr>
        <dsp:cNvPr id="0" name=""/>
        <dsp:cNvSpPr/>
      </dsp:nvSpPr>
      <dsp:spPr>
        <a:xfrm>
          <a:off x="4090930" y="1679439"/>
          <a:ext cx="3999978" cy="722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Formation  de formateurs</a:t>
          </a:r>
          <a:endParaRPr lang="fr-FR" sz="1800" kern="1200" dirty="0"/>
        </a:p>
      </dsp:txBody>
      <dsp:txXfrm>
        <a:off x="4112086" y="1700595"/>
        <a:ext cx="3957666" cy="680000"/>
      </dsp:txXfrm>
    </dsp:sp>
    <dsp:sp modelId="{D632B3A7-E2E6-4ACD-96C8-E1A38125857B}">
      <dsp:nvSpPr>
        <dsp:cNvPr id="0" name=""/>
        <dsp:cNvSpPr/>
      </dsp:nvSpPr>
      <dsp:spPr>
        <a:xfrm rot="260170">
          <a:off x="3171495" y="2820450"/>
          <a:ext cx="920752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920752" y="159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608853" y="2813427"/>
        <a:ext cx="46037" cy="46037"/>
      </dsp:txXfrm>
    </dsp:sp>
    <dsp:sp modelId="{E9C80A8A-7484-4A69-B59B-54A0019E2B19}">
      <dsp:nvSpPr>
        <dsp:cNvPr id="0" name=""/>
        <dsp:cNvSpPr/>
      </dsp:nvSpPr>
      <dsp:spPr>
        <a:xfrm>
          <a:off x="4090930" y="2510098"/>
          <a:ext cx="3999978" cy="722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Choix des médias, scénarisation</a:t>
          </a:r>
          <a:endParaRPr lang="fr-FR" sz="1800" kern="1200" dirty="0"/>
        </a:p>
      </dsp:txBody>
      <dsp:txXfrm>
        <a:off x="4112086" y="2531254"/>
        <a:ext cx="3957666" cy="680000"/>
      </dsp:txXfrm>
    </dsp:sp>
    <dsp:sp modelId="{4DFDE905-F621-42DB-84E6-1D833068C36D}">
      <dsp:nvSpPr>
        <dsp:cNvPr id="0" name=""/>
        <dsp:cNvSpPr/>
      </dsp:nvSpPr>
      <dsp:spPr>
        <a:xfrm rot="2642923">
          <a:off x="2990535" y="3236244"/>
          <a:ext cx="1296195" cy="31992"/>
        </a:xfrm>
        <a:custGeom>
          <a:avLst/>
          <a:gdLst/>
          <a:ahLst/>
          <a:cxnLst/>
          <a:rect l="0" t="0" r="0" b="0"/>
          <a:pathLst>
            <a:path>
              <a:moveTo>
                <a:pt x="0" y="15996"/>
              </a:moveTo>
              <a:lnTo>
                <a:pt x="1296195" y="1599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606227" y="3219836"/>
        <a:ext cx="64809" cy="64809"/>
      </dsp:txXfrm>
    </dsp:sp>
    <dsp:sp modelId="{F2EC2C19-6208-4E20-A4D8-552722070E3F}">
      <dsp:nvSpPr>
        <dsp:cNvPr id="0" name=""/>
        <dsp:cNvSpPr/>
      </dsp:nvSpPr>
      <dsp:spPr>
        <a:xfrm>
          <a:off x="4104452" y="3341687"/>
          <a:ext cx="3999978" cy="722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Modélisation</a:t>
          </a:r>
          <a:endParaRPr lang="fr-FR" sz="1800" kern="1200" dirty="0"/>
        </a:p>
      </dsp:txBody>
      <dsp:txXfrm>
        <a:off x="4125608" y="3362843"/>
        <a:ext cx="3957666" cy="68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04A2D-B41E-4395-940A-F40FABFFC636}">
      <dsp:nvSpPr>
        <dsp:cNvPr id="0" name=""/>
        <dsp:cNvSpPr/>
      </dsp:nvSpPr>
      <dsp:spPr>
        <a:xfrm>
          <a:off x="28" y="628457"/>
          <a:ext cx="2973631" cy="34983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F8EE03-494A-433D-9364-8C19F667AD91}">
      <dsp:nvSpPr>
        <dsp:cNvPr id="0" name=""/>
        <dsp:cNvSpPr/>
      </dsp:nvSpPr>
      <dsp:spPr>
        <a:xfrm>
          <a:off x="28" y="759843"/>
          <a:ext cx="218453" cy="218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9D40DD-6F75-4557-846D-2ECAD676A024}">
      <dsp:nvSpPr>
        <dsp:cNvPr id="0" name=""/>
        <dsp:cNvSpPr/>
      </dsp:nvSpPr>
      <dsp:spPr>
        <a:xfrm>
          <a:off x="28" y="0"/>
          <a:ext cx="2973631" cy="62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Encadrement</a:t>
          </a:r>
          <a:endParaRPr lang="fr-FR" sz="3800" kern="1200" dirty="0"/>
        </a:p>
      </dsp:txBody>
      <dsp:txXfrm>
        <a:off x="28" y="0"/>
        <a:ext cx="2973631" cy="628457"/>
      </dsp:txXfrm>
    </dsp:sp>
    <dsp:sp modelId="{B0824C81-81CD-4C41-9A4D-5426F477F2AF}">
      <dsp:nvSpPr>
        <dsp:cNvPr id="0" name=""/>
        <dsp:cNvSpPr/>
      </dsp:nvSpPr>
      <dsp:spPr>
        <a:xfrm>
          <a:off x="28" y="1269052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D6D6B3-0C7A-4F7E-B252-759FCCF08D28}">
      <dsp:nvSpPr>
        <dsp:cNvPr id="0" name=""/>
        <dsp:cNvSpPr/>
      </dsp:nvSpPr>
      <dsp:spPr>
        <a:xfrm>
          <a:off x="208182" y="1123674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Espace d’accueil</a:t>
          </a:r>
          <a:endParaRPr lang="fr-FR" sz="1800" kern="1200" dirty="0"/>
        </a:p>
      </dsp:txBody>
      <dsp:txXfrm>
        <a:off x="208182" y="1123674"/>
        <a:ext cx="2765476" cy="509203"/>
      </dsp:txXfrm>
    </dsp:sp>
    <dsp:sp modelId="{29CED652-EB3B-4ACB-B753-7764DB526F23}">
      <dsp:nvSpPr>
        <dsp:cNvPr id="0" name=""/>
        <dsp:cNvSpPr/>
      </dsp:nvSpPr>
      <dsp:spPr>
        <a:xfrm>
          <a:off x="28" y="1778255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7CA0D8-B526-4EC8-B474-C9A2E428AB1C}">
      <dsp:nvSpPr>
        <dsp:cNvPr id="0" name=""/>
        <dsp:cNvSpPr/>
      </dsp:nvSpPr>
      <dsp:spPr>
        <a:xfrm>
          <a:off x="208182" y="1632878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Tutoriels techniques</a:t>
          </a:r>
          <a:endParaRPr lang="fr-FR" sz="1800" kern="1200" dirty="0"/>
        </a:p>
      </dsp:txBody>
      <dsp:txXfrm>
        <a:off x="208182" y="1632878"/>
        <a:ext cx="2765476" cy="509203"/>
      </dsp:txXfrm>
    </dsp:sp>
    <dsp:sp modelId="{C43C5794-A9AA-4F30-8AD5-851C32E8928F}">
      <dsp:nvSpPr>
        <dsp:cNvPr id="0" name=""/>
        <dsp:cNvSpPr/>
      </dsp:nvSpPr>
      <dsp:spPr>
        <a:xfrm>
          <a:off x="28" y="2287459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E0B6EA-1C64-4A58-89BF-51B1488F849B}">
      <dsp:nvSpPr>
        <dsp:cNvPr id="0" name=""/>
        <dsp:cNvSpPr/>
      </dsp:nvSpPr>
      <dsp:spPr>
        <a:xfrm>
          <a:off x="208182" y="2142081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Tutoriels méthodologiques</a:t>
          </a:r>
          <a:endParaRPr lang="fr-FR" sz="1800" kern="1200" dirty="0"/>
        </a:p>
      </dsp:txBody>
      <dsp:txXfrm>
        <a:off x="208182" y="2142081"/>
        <a:ext cx="2765476" cy="509203"/>
      </dsp:txXfrm>
    </dsp:sp>
    <dsp:sp modelId="{F5364D9B-831D-4842-BCDB-FBFF1AE15F8E}">
      <dsp:nvSpPr>
        <dsp:cNvPr id="0" name=""/>
        <dsp:cNvSpPr/>
      </dsp:nvSpPr>
      <dsp:spPr>
        <a:xfrm>
          <a:off x="28" y="2796662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DF2DED-1C96-4600-BB44-7E2D75DC43FA}">
      <dsp:nvSpPr>
        <dsp:cNvPr id="0" name=""/>
        <dsp:cNvSpPr/>
      </dsp:nvSpPr>
      <dsp:spPr>
        <a:xfrm>
          <a:off x="208182" y="2651285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Regroupements</a:t>
          </a:r>
          <a:endParaRPr lang="fr-FR" sz="1800" kern="1200" dirty="0"/>
        </a:p>
      </dsp:txBody>
      <dsp:txXfrm>
        <a:off x="208182" y="2651285"/>
        <a:ext cx="2765476" cy="509203"/>
      </dsp:txXfrm>
    </dsp:sp>
    <dsp:sp modelId="{07D6D445-335B-45B5-A9F6-62F600CFF5AB}">
      <dsp:nvSpPr>
        <dsp:cNvPr id="0" name=""/>
        <dsp:cNvSpPr/>
      </dsp:nvSpPr>
      <dsp:spPr>
        <a:xfrm>
          <a:off x="3122340" y="628457"/>
          <a:ext cx="2973631" cy="34983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C826CF-4D89-4DB4-AF61-FCF46012E92D}">
      <dsp:nvSpPr>
        <dsp:cNvPr id="0" name=""/>
        <dsp:cNvSpPr/>
      </dsp:nvSpPr>
      <dsp:spPr>
        <a:xfrm>
          <a:off x="3122340" y="759843"/>
          <a:ext cx="218453" cy="218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320C82-8CBB-4657-A663-9CB4464AA12E}">
      <dsp:nvSpPr>
        <dsp:cNvPr id="0" name=""/>
        <dsp:cNvSpPr/>
      </dsp:nvSpPr>
      <dsp:spPr>
        <a:xfrm>
          <a:off x="3122340" y="0"/>
          <a:ext cx="2973631" cy="62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smtClean="0"/>
            <a:t>Tutorat</a:t>
          </a:r>
          <a:endParaRPr lang="fr-FR" sz="3800" kern="1200" dirty="0"/>
        </a:p>
      </dsp:txBody>
      <dsp:txXfrm>
        <a:off x="3122340" y="0"/>
        <a:ext cx="2973631" cy="628457"/>
      </dsp:txXfrm>
    </dsp:sp>
    <dsp:sp modelId="{4030975D-4A33-433F-B29F-1416D30FB05E}">
      <dsp:nvSpPr>
        <dsp:cNvPr id="0" name=""/>
        <dsp:cNvSpPr/>
      </dsp:nvSpPr>
      <dsp:spPr>
        <a:xfrm>
          <a:off x="3122340" y="1269052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7E3AD8-169E-4CEB-8CD6-1EFB3247F6F5}">
      <dsp:nvSpPr>
        <dsp:cNvPr id="0" name=""/>
        <dsp:cNvSpPr/>
      </dsp:nvSpPr>
      <dsp:spPr>
        <a:xfrm>
          <a:off x="3330494" y="1123674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Forums de discussion</a:t>
          </a:r>
          <a:endParaRPr lang="fr-FR" sz="1800" kern="1200" dirty="0"/>
        </a:p>
      </dsp:txBody>
      <dsp:txXfrm>
        <a:off x="3330494" y="1123674"/>
        <a:ext cx="2765476" cy="509203"/>
      </dsp:txXfrm>
    </dsp:sp>
    <dsp:sp modelId="{50A9B1C5-B4AC-430A-9C44-DD257921D415}">
      <dsp:nvSpPr>
        <dsp:cNvPr id="0" name=""/>
        <dsp:cNvSpPr/>
      </dsp:nvSpPr>
      <dsp:spPr>
        <a:xfrm>
          <a:off x="3122340" y="1778255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747518-BB81-46D4-A429-6E5C3726EE5D}">
      <dsp:nvSpPr>
        <dsp:cNvPr id="0" name=""/>
        <dsp:cNvSpPr/>
      </dsp:nvSpPr>
      <dsp:spPr>
        <a:xfrm>
          <a:off x="3330494" y="1632878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visioconférences</a:t>
          </a:r>
          <a:endParaRPr lang="fr-FR" sz="1800" kern="1200" dirty="0"/>
        </a:p>
      </dsp:txBody>
      <dsp:txXfrm>
        <a:off x="3330494" y="1632878"/>
        <a:ext cx="2765476" cy="509203"/>
      </dsp:txXfrm>
    </dsp:sp>
    <dsp:sp modelId="{A6C43EE5-1D9D-4EAA-9AD7-3EE84EDF7FCA}">
      <dsp:nvSpPr>
        <dsp:cNvPr id="0" name=""/>
        <dsp:cNvSpPr/>
      </dsp:nvSpPr>
      <dsp:spPr>
        <a:xfrm>
          <a:off x="3122340" y="2287459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7A0143-77AF-4EA7-BD35-3CBACBC1ECAA}">
      <dsp:nvSpPr>
        <dsp:cNvPr id="0" name=""/>
        <dsp:cNvSpPr/>
      </dsp:nvSpPr>
      <dsp:spPr>
        <a:xfrm>
          <a:off x="3330494" y="2142081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Pages de tutorat</a:t>
          </a:r>
          <a:endParaRPr lang="fr-FR" sz="1800" kern="1200" dirty="0"/>
        </a:p>
      </dsp:txBody>
      <dsp:txXfrm>
        <a:off x="3330494" y="2142081"/>
        <a:ext cx="2765476" cy="509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04A2D-B41E-4395-940A-F40FABFFC636}">
      <dsp:nvSpPr>
        <dsp:cNvPr id="0" name=""/>
        <dsp:cNvSpPr/>
      </dsp:nvSpPr>
      <dsp:spPr>
        <a:xfrm>
          <a:off x="28" y="628457"/>
          <a:ext cx="2973631" cy="34983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F8EE03-494A-433D-9364-8C19F667AD91}">
      <dsp:nvSpPr>
        <dsp:cNvPr id="0" name=""/>
        <dsp:cNvSpPr/>
      </dsp:nvSpPr>
      <dsp:spPr>
        <a:xfrm>
          <a:off x="28" y="759843"/>
          <a:ext cx="218453" cy="218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9D40DD-6F75-4557-846D-2ECAD676A024}">
      <dsp:nvSpPr>
        <dsp:cNvPr id="0" name=""/>
        <dsp:cNvSpPr/>
      </dsp:nvSpPr>
      <dsp:spPr>
        <a:xfrm>
          <a:off x="28" y="0"/>
          <a:ext cx="2973631" cy="62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Mise en activité</a:t>
          </a:r>
          <a:endParaRPr lang="fr-FR" sz="3400" kern="1200" dirty="0"/>
        </a:p>
      </dsp:txBody>
      <dsp:txXfrm>
        <a:off x="28" y="0"/>
        <a:ext cx="2973631" cy="628457"/>
      </dsp:txXfrm>
    </dsp:sp>
    <dsp:sp modelId="{B0824C81-81CD-4C41-9A4D-5426F477F2AF}">
      <dsp:nvSpPr>
        <dsp:cNvPr id="0" name=""/>
        <dsp:cNvSpPr/>
      </dsp:nvSpPr>
      <dsp:spPr>
        <a:xfrm>
          <a:off x="28" y="1269052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D6D6B3-0C7A-4F7E-B252-759FCCF08D28}">
      <dsp:nvSpPr>
        <dsp:cNvPr id="0" name=""/>
        <dsp:cNvSpPr/>
      </dsp:nvSpPr>
      <dsp:spPr>
        <a:xfrm>
          <a:off x="208182" y="1123674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Exercices d’auto-évaluation</a:t>
          </a:r>
          <a:endParaRPr lang="fr-FR" sz="1300" kern="1200" dirty="0"/>
        </a:p>
      </dsp:txBody>
      <dsp:txXfrm>
        <a:off x="208182" y="1123674"/>
        <a:ext cx="2765476" cy="509203"/>
      </dsp:txXfrm>
    </dsp:sp>
    <dsp:sp modelId="{29CED652-EB3B-4ACB-B753-7764DB526F23}">
      <dsp:nvSpPr>
        <dsp:cNvPr id="0" name=""/>
        <dsp:cNvSpPr/>
      </dsp:nvSpPr>
      <dsp:spPr>
        <a:xfrm>
          <a:off x="28" y="1778255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7CA0D8-B526-4EC8-B474-C9A2E428AB1C}">
      <dsp:nvSpPr>
        <dsp:cNvPr id="0" name=""/>
        <dsp:cNvSpPr/>
      </dsp:nvSpPr>
      <dsp:spPr>
        <a:xfrm>
          <a:off x="208182" y="1632878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Questions de synthèse</a:t>
          </a:r>
          <a:endParaRPr lang="fr-FR" sz="1300" kern="1200" dirty="0"/>
        </a:p>
      </dsp:txBody>
      <dsp:txXfrm>
        <a:off x="208182" y="1632878"/>
        <a:ext cx="2765476" cy="509203"/>
      </dsp:txXfrm>
    </dsp:sp>
    <dsp:sp modelId="{C43C5794-A9AA-4F30-8AD5-851C32E8928F}">
      <dsp:nvSpPr>
        <dsp:cNvPr id="0" name=""/>
        <dsp:cNvSpPr/>
      </dsp:nvSpPr>
      <dsp:spPr>
        <a:xfrm>
          <a:off x="28" y="2287459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E0B6EA-1C64-4A58-89BF-51B1488F849B}">
      <dsp:nvSpPr>
        <dsp:cNvPr id="0" name=""/>
        <dsp:cNvSpPr/>
      </dsp:nvSpPr>
      <dsp:spPr>
        <a:xfrm>
          <a:off x="208182" y="2142081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Simulations</a:t>
          </a:r>
          <a:endParaRPr lang="fr-FR" sz="1300" kern="1200" dirty="0"/>
        </a:p>
      </dsp:txBody>
      <dsp:txXfrm>
        <a:off x="208182" y="2142081"/>
        <a:ext cx="2765476" cy="509203"/>
      </dsp:txXfrm>
    </dsp:sp>
    <dsp:sp modelId="{F5364D9B-831D-4842-BCDB-FBFF1AE15F8E}">
      <dsp:nvSpPr>
        <dsp:cNvPr id="0" name=""/>
        <dsp:cNvSpPr/>
      </dsp:nvSpPr>
      <dsp:spPr>
        <a:xfrm>
          <a:off x="28" y="2796662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DF2DED-1C96-4600-BB44-7E2D75DC43FA}">
      <dsp:nvSpPr>
        <dsp:cNvPr id="0" name=""/>
        <dsp:cNvSpPr/>
      </dsp:nvSpPr>
      <dsp:spPr>
        <a:xfrm>
          <a:off x="208182" y="2651285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 dirty="0"/>
        </a:p>
      </dsp:txBody>
      <dsp:txXfrm>
        <a:off x="208182" y="2651285"/>
        <a:ext cx="2765476" cy="509203"/>
      </dsp:txXfrm>
    </dsp:sp>
    <dsp:sp modelId="{07D6D445-335B-45B5-A9F6-62F600CFF5AB}">
      <dsp:nvSpPr>
        <dsp:cNvPr id="0" name=""/>
        <dsp:cNvSpPr/>
      </dsp:nvSpPr>
      <dsp:spPr>
        <a:xfrm>
          <a:off x="3122340" y="628457"/>
          <a:ext cx="2973631" cy="34983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C826CF-4D89-4DB4-AF61-FCF46012E92D}">
      <dsp:nvSpPr>
        <dsp:cNvPr id="0" name=""/>
        <dsp:cNvSpPr/>
      </dsp:nvSpPr>
      <dsp:spPr>
        <a:xfrm>
          <a:off x="3122340" y="759843"/>
          <a:ext cx="218453" cy="218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320C82-8CBB-4657-A663-9CB4464AA12E}">
      <dsp:nvSpPr>
        <dsp:cNvPr id="0" name=""/>
        <dsp:cNvSpPr/>
      </dsp:nvSpPr>
      <dsp:spPr>
        <a:xfrm>
          <a:off x="3122340" y="0"/>
          <a:ext cx="2973631" cy="62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Evaluations</a:t>
          </a:r>
          <a:endParaRPr lang="fr-FR" sz="3400" kern="1200" dirty="0"/>
        </a:p>
      </dsp:txBody>
      <dsp:txXfrm>
        <a:off x="3122340" y="0"/>
        <a:ext cx="2973631" cy="628457"/>
      </dsp:txXfrm>
    </dsp:sp>
    <dsp:sp modelId="{4030975D-4A33-433F-B29F-1416D30FB05E}">
      <dsp:nvSpPr>
        <dsp:cNvPr id="0" name=""/>
        <dsp:cNvSpPr/>
      </dsp:nvSpPr>
      <dsp:spPr>
        <a:xfrm>
          <a:off x="3122340" y="1269052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7E3AD8-169E-4CEB-8CD6-1EFB3247F6F5}">
      <dsp:nvSpPr>
        <dsp:cNvPr id="0" name=""/>
        <dsp:cNvSpPr/>
      </dsp:nvSpPr>
      <dsp:spPr>
        <a:xfrm>
          <a:off x="3330494" y="1123674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Travaux collaboratifs</a:t>
          </a:r>
          <a:endParaRPr lang="fr-FR" sz="1300" kern="1200" dirty="0"/>
        </a:p>
      </dsp:txBody>
      <dsp:txXfrm>
        <a:off x="3330494" y="1123674"/>
        <a:ext cx="2765476" cy="509203"/>
      </dsp:txXfrm>
    </dsp:sp>
    <dsp:sp modelId="{50A9B1C5-B4AC-430A-9C44-DD257921D415}">
      <dsp:nvSpPr>
        <dsp:cNvPr id="0" name=""/>
        <dsp:cNvSpPr/>
      </dsp:nvSpPr>
      <dsp:spPr>
        <a:xfrm>
          <a:off x="3122340" y="1778255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747518-BB81-46D4-A429-6E5C3726EE5D}">
      <dsp:nvSpPr>
        <dsp:cNvPr id="0" name=""/>
        <dsp:cNvSpPr/>
      </dsp:nvSpPr>
      <dsp:spPr>
        <a:xfrm>
          <a:off x="3330494" y="1632878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Quizz en ligne (condition d’examens)</a:t>
          </a:r>
          <a:endParaRPr lang="fr-FR" sz="1300" kern="1200" dirty="0"/>
        </a:p>
      </dsp:txBody>
      <dsp:txXfrm>
        <a:off x="3330494" y="1632878"/>
        <a:ext cx="2765476" cy="509203"/>
      </dsp:txXfrm>
    </dsp:sp>
    <dsp:sp modelId="{A6C43EE5-1D9D-4EAA-9AD7-3EE84EDF7FCA}">
      <dsp:nvSpPr>
        <dsp:cNvPr id="0" name=""/>
        <dsp:cNvSpPr/>
      </dsp:nvSpPr>
      <dsp:spPr>
        <a:xfrm>
          <a:off x="3122340" y="2287459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7A0143-77AF-4EA7-BD35-3CBACBC1ECAA}">
      <dsp:nvSpPr>
        <dsp:cNvPr id="0" name=""/>
        <dsp:cNvSpPr/>
      </dsp:nvSpPr>
      <dsp:spPr>
        <a:xfrm>
          <a:off x="3330494" y="2142081"/>
          <a:ext cx="2765476" cy="50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Devoir écrit</a:t>
          </a:r>
          <a:endParaRPr lang="fr-FR" sz="1300" kern="1200" dirty="0"/>
        </a:p>
      </dsp:txBody>
      <dsp:txXfrm>
        <a:off x="3330494" y="2142081"/>
        <a:ext cx="2765476" cy="5092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1245D2-2235-4AAD-97A0-3BB42A0547F2}">
      <dsp:nvSpPr>
        <dsp:cNvPr id="0" name=""/>
        <dsp:cNvSpPr/>
      </dsp:nvSpPr>
      <dsp:spPr>
        <a:xfrm>
          <a:off x="976" y="41319"/>
          <a:ext cx="2090809" cy="12768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Contenu d’un master</a:t>
          </a:r>
          <a:endParaRPr lang="fr-FR" sz="1600" kern="1200" dirty="0"/>
        </a:p>
      </dsp:txBody>
      <dsp:txXfrm>
        <a:off x="976" y="41319"/>
        <a:ext cx="2090809" cy="1276866"/>
      </dsp:txXfrm>
    </dsp:sp>
    <dsp:sp modelId="{161C80AE-F33B-4623-B579-36F456650A0D}">
      <dsp:nvSpPr>
        <dsp:cNvPr id="0" name=""/>
        <dsp:cNvSpPr/>
      </dsp:nvSpPr>
      <dsp:spPr>
        <a:xfrm>
          <a:off x="2252358" y="58882"/>
          <a:ext cx="2090809" cy="1241739"/>
        </a:xfrm>
        <a:prstGeom prst="rect">
          <a:avLst/>
        </a:prstGeom>
        <a:solidFill>
          <a:schemeClr val="accent3">
            <a:hueOff val="3750089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Association de contenus pluridisciplinaires</a:t>
          </a:r>
          <a:endParaRPr lang="fr-FR" sz="1600" kern="1200" dirty="0"/>
        </a:p>
      </dsp:txBody>
      <dsp:txXfrm>
        <a:off x="2252358" y="58882"/>
        <a:ext cx="2090809" cy="1241739"/>
      </dsp:txXfrm>
    </dsp:sp>
    <dsp:sp modelId="{423D1524-E9D1-48E3-A79D-62DF7E4F0243}">
      <dsp:nvSpPr>
        <dsp:cNvPr id="0" name=""/>
        <dsp:cNvSpPr/>
      </dsp:nvSpPr>
      <dsp:spPr>
        <a:xfrm>
          <a:off x="976" y="1478757"/>
          <a:ext cx="2090809" cy="1381167"/>
        </a:xfrm>
        <a:prstGeom prst="rect">
          <a:avLst/>
        </a:prstGeom>
        <a:solidFill>
          <a:schemeClr val="accent3">
            <a:hueOff val="7500177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Renforcement y compris linguistique</a:t>
          </a:r>
          <a:endParaRPr lang="fr-FR" sz="1600" kern="1200" dirty="0"/>
        </a:p>
      </dsp:txBody>
      <dsp:txXfrm>
        <a:off x="976" y="1478757"/>
        <a:ext cx="2090809" cy="1381167"/>
      </dsp:txXfrm>
    </dsp:sp>
    <dsp:sp modelId="{68CCFAC3-8D4D-4EE1-90CC-8C86799B176D}">
      <dsp:nvSpPr>
        <dsp:cNvPr id="0" name=""/>
        <dsp:cNvSpPr/>
      </dsp:nvSpPr>
      <dsp:spPr>
        <a:xfrm>
          <a:off x="2252358" y="1497717"/>
          <a:ext cx="2090809" cy="1343246"/>
        </a:xfrm>
        <a:prstGeom prst="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Cas pratiques , conférences, publications UN ou partenaires</a:t>
          </a:r>
          <a:endParaRPr lang="fr-FR" sz="1600" kern="1200" dirty="0"/>
        </a:p>
      </dsp:txBody>
      <dsp:txXfrm>
        <a:off x="2252358" y="1497717"/>
        <a:ext cx="2090809" cy="13432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037CF-EF6B-4FE4-8AF3-F749BA50FD63}">
      <dsp:nvSpPr>
        <dsp:cNvPr id="0" name=""/>
        <dsp:cNvSpPr/>
      </dsp:nvSpPr>
      <dsp:spPr>
        <a:xfrm rot="5400000">
          <a:off x="-177430" y="178165"/>
          <a:ext cx="1182871" cy="82800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Modules</a:t>
          </a:r>
          <a:endParaRPr lang="fr-FR" sz="1600" kern="1200" dirty="0"/>
        </a:p>
      </dsp:txBody>
      <dsp:txXfrm rot="-5400000">
        <a:off x="2" y="414739"/>
        <a:ext cx="828009" cy="354862"/>
      </dsp:txXfrm>
    </dsp:sp>
    <dsp:sp modelId="{765C9E54-9EAF-4B0C-9908-8ECDC6CDB67E}">
      <dsp:nvSpPr>
        <dsp:cNvPr id="0" name=""/>
        <dsp:cNvSpPr/>
      </dsp:nvSpPr>
      <dsp:spPr>
        <a:xfrm rot="5400000">
          <a:off x="1692738" y="-863994"/>
          <a:ext cx="768866" cy="24983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Echanges internationaux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Formation continue</a:t>
          </a:r>
          <a:endParaRPr lang="fr-FR" sz="1400" kern="1200" dirty="0"/>
        </a:p>
      </dsp:txBody>
      <dsp:txXfrm rot="-5400000">
        <a:off x="828010" y="38267"/>
        <a:ext cx="2460791" cy="693800"/>
      </dsp:txXfrm>
    </dsp:sp>
    <dsp:sp modelId="{9CD6AA66-8AFD-4AEC-B06F-C7B1B0B4E06F}">
      <dsp:nvSpPr>
        <dsp:cNvPr id="0" name=""/>
        <dsp:cNvSpPr/>
      </dsp:nvSpPr>
      <dsp:spPr>
        <a:xfrm rot="5400000">
          <a:off x="-177430" y="1216224"/>
          <a:ext cx="1182871" cy="828009"/>
        </a:xfrm>
        <a:prstGeom prst="chevron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6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Parcours</a:t>
          </a:r>
          <a:endParaRPr lang="fr-FR" sz="1600" kern="1200" dirty="0"/>
        </a:p>
      </dsp:txBody>
      <dsp:txXfrm rot="-5400000">
        <a:off x="2" y="1452798"/>
        <a:ext cx="828009" cy="354862"/>
      </dsp:txXfrm>
    </dsp:sp>
    <dsp:sp modelId="{3CF87C1C-BE79-4FF2-B18C-FBB67116F418}">
      <dsp:nvSpPr>
        <dsp:cNvPr id="0" name=""/>
        <dsp:cNvSpPr/>
      </dsp:nvSpPr>
      <dsp:spPr>
        <a:xfrm rot="5400000">
          <a:off x="1692738" y="174064"/>
          <a:ext cx="768866" cy="24983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6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Parcours conjoints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Certificats d’Université</a:t>
          </a:r>
          <a:endParaRPr lang="fr-FR" sz="1400" kern="1200" dirty="0"/>
        </a:p>
      </dsp:txBody>
      <dsp:txXfrm rot="-5400000">
        <a:off x="828010" y="1076326"/>
        <a:ext cx="2460791" cy="693800"/>
      </dsp:txXfrm>
    </dsp:sp>
    <dsp:sp modelId="{7A9EF632-3D4E-49BC-B7B7-E14F8D61FEAF}">
      <dsp:nvSpPr>
        <dsp:cNvPr id="0" name=""/>
        <dsp:cNvSpPr/>
      </dsp:nvSpPr>
      <dsp:spPr>
        <a:xfrm rot="5400000">
          <a:off x="-177430" y="2254282"/>
          <a:ext cx="1182871" cy="828009"/>
        </a:xfrm>
        <a:prstGeom prst="chevron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Diplômes</a:t>
          </a:r>
          <a:endParaRPr lang="fr-FR" sz="1600" kern="1200" dirty="0"/>
        </a:p>
      </dsp:txBody>
      <dsp:txXfrm rot="-5400000">
        <a:off x="2" y="2490856"/>
        <a:ext cx="828009" cy="354862"/>
      </dsp:txXfrm>
    </dsp:sp>
    <dsp:sp modelId="{BD343FAF-A16E-4D3E-893B-7BA9248D652B}">
      <dsp:nvSpPr>
        <dsp:cNvPr id="0" name=""/>
        <dsp:cNvSpPr/>
      </dsp:nvSpPr>
      <dsp:spPr>
        <a:xfrm rot="5400000">
          <a:off x="1692738" y="1212123"/>
          <a:ext cx="768866" cy="24983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Doubles diplômes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Diplômes </a:t>
          </a:r>
          <a:r>
            <a:rPr lang="fr-FR" sz="1400" kern="1200" dirty="0" err="1" smtClean="0"/>
            <a:t>collocalisés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VAE</a:t>
          </a:r>
          <a:endParaRPr lang="fr-FR" sz="1400" kern="1200" dirty="0"/>
        </a:p>
      </dsp:txBody>
      <dsp:txXfrm rot="-5400000">
        <a:off x="828010" y="2114385"/>
        <a:ext cx="2460791" cy="693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2F7C4-6617-4938-9DA7-16467BB02EF9}">
      <dsp:nvSpPr>
        <dsp:cNvPr id="0" name=""/>
        <dsp:cNvSpPr/>
      </dsp:nvSpPr>
      <dsp:spPr>
        <a:xfrm>
          <a:off x="0" y="893555"/>
          <a:ext cx="1458515" cy="23277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Equipe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UN e-SEA</a:t>
          </a:r>
          <a:endParaRPr lang="fr-FR" sz="1600" kern="1200" dirty="0"/>
        </a:p>
      </dsp:txBody>
      <dsp:txXfrm>
        <a:off x="42718" y="936273"/>
        <a:ext cx="1373079" cy="2242354"/>
      </dsp:txXfrm>
    </dsp:sp>
    <dsp:sp modelId="{AE9A9DBB-D523-419A-B104-BE707E6E1E6A}">
      <dsp:nvSpPr>
        <dsp:cNvPr id="0" name=""/>
        <dsp:cNvSpPr/>
      </dsp:nvSpPr>
      <dsp:spPr>
        <a:xfrm rot="330559">
          <a:off x="1457954" y="2052965"/>
          <a:ext cx="242990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242990" y="161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573375" y="2063040"/>
        <a:ext cx="12149" cy="12149"/>
      </dsp:txXfrm>
    </dsp:sp>
    <dsp:sp modelId="{95012127-2516-4E49-8E30-45FCF3B0A38B}">
      <dsp:nvSpPr>
        <dsp:cNvPr id="0" name=""/>
        <dsp:cNvSpPr/>
      </dsp:nvSpPr>
      <dsp:spPr>
        <a:xfrm>
          <a:off x="1700384" y="1279471"/>
          <a:ext cx="1458515" cy="1602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Partenaires</a:t>
          </a:r>
          <a:endParaRPr lang="fr-FR" sz="1600" kern="1200" dirty="0"/>
        </a:p>
      </dsp:txBody>
      <dsp:txXfrm>
        <a:off x="1743102" y="1322189"/>
        <a:ext cx="1373079" cy="1517180"/>
      </dsp:txXfrm>
    </dsp:sp>
    <dsp:sp modelId="{F6912248-A9B0-40D8-86D2-C8AE815BC0E9}">
      <dsp:nvSpPr>
        <dsp:cNvPr id="0" name=""/>
        <dsp:cNvSpPr/>
      </dsp:nvSpPr>
      <dsp:spPr>
        <a:xfrm rot="18321003">
          <a:off x="2821307" y="1411255"/>
          <a:ext cx="1602130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1602130" y="161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582319" y="1387351"/>
        <a:ext cx="80106" cy="80106"/>
      </dsp:txXfrm>
    </dsp:sp>
    <dsp:sp modelId="{D178CBFF-C4F8-4262-8B9E-8DC30DD5F4A0}">
      <dsp:nvSpPr>
        <dsp:cNvPr id="0" name=""/>
        <dsp:cNvSpPr/>
      </dsp:nvSpPr>
      <dsp:spPr>
        <a:xfrm>
          <a:off x="4085844" y="409401"/>
          <a:ext cx="4038440" cy="729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Etat des lieux, besoin</a:t>
          </a:r>
          <a:endParaRPr lang="fr-FR" sz="1600" kern="1200" dirty="0"/>
        </a:p>
      </dsp:txBody>
      <dsp:txXfrm>
        <a:off x="4107203" y="430760"/>
        <a:ext cx="3995722" cy="686539"/>
      </dsp:txXfrm>
    </dsp:sp>
    <dsp:sp modelId="{F39FA5AE-1C41-4574-B0B9-0FAB063FAC8E}">
      <dsp:nvSpPr>
        <dsp:cNvPr id="0" name=""/>
        <dsp:cNvSpPr/>
      </dsp:nvSpPr>
      <dsp:spPr>
        <a:xfrm rot="19992385">
          <a:off x="3103154" y="1830578"/>
          <a:ext cx="1038435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1038435" y="161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596411" y="1820767"/>
        <a:ext cx="51921" cy="51921"/>
      </dsp:txXfrm>
    </dsp:sp>
    <dsp:sp modelId="{1E65D5F0-F5DA-4792-AF35-CA85720FC62D}">
      <dsp:nvSpPr>
        <dsp:cNvPr id="0" name=""/>
        <dsp:cNvSpPr/>
      </dsp:nvSpPr>
      <dsp:spPr>
        <a:xfrm>
          <a:off x="4085844" y="1248047"/>
          <a:ext cx="4038454" cy="729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Formation à la FOAD</a:t>
          </a:r>
          <a:endParaRPr lang="fr-FR" sz="1600" kern="1200" dirty="0"/>
        </a:p>
      </dsp:txBody>
      <dsp:txXfrm>
        <a:off x="4107203" y="1269406"/>
        <a:ext cx="3995736" cy="686539"/>
      </dsp:txXfrm>
    </dsp:sp>
    <dsp:sp modelId="{87C5CA9A-5983-43D8-8989-5295C517972E}">
      <dsp:nvSpPr>
        <dsp:cNvPr id="0" name=""/>
        <dsp:cNvSpPr/>
      </dsp:nvSpPr>
      <dsp:spPr>
        <a:xfrm rot="1307334">
          <a:off x="3123240" y="2249901"/>
          <a:ext cx="998263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998263" y="161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597415" y="2241095"/>
        <a:ext cx="49913" cy="49913"/>
      </dsp:txXfrm>
    </dsp:sp>
    <dsp:sp modelId="{8439D665-DB14-4326-9289-8E6FBE06D314}">
      <dsp:nvSpPr>
        <dsp:cNvPr id="0" name=""/>
        <dsp:cNvSpPr/>
      </dsp:nvSpPr>
      <dsp:spPr>
        <a:xfrm>
          <a:off x="4085844" y="2086694"/>
          <a:ext cx="4033189" cy="729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Co-élaboration du cahier des charges: médias, dispositifs d’accompagnement…</a:t>
          </a:r>
          <a:endParaRPr lang="fr-FR" sz="1600" kern="1200" dirty="0"/>
        </a:p>
      </dsp:txBody>
      <dsp:txXfrm>
        <a:off x="4107203" y="2108053"/>
        <a:ext cx="3990471" cy="686539"/>
      </dsp:txXfrm>
    </dsp:sp>
    <dsp:sp modelId="{A475DBDF-C339-412F-ABBC-1E7370E34AAC}">
      <dsp:nvSpPr>
        <dsp:cNvPr id="0" name=""/>
        <dsp:cNvSpPr/>
      </dsp:nvSpPr>
      <dsp:spPr>
        <a:xfrm rot="3151609">
          <a:off x="2860570" y="2669224"/>
          <a:ext cx="1523603" cy="32299"/>
        </a:xfrm>
        <a:custGeom>
          <a:avLst/>
          <a:gdLst/>
          <a:ahLst/>
          <a:cxnLst/>
          <a:rect l="0" t="0" r="0" b="0"/>
          <a:pathLst>
            <a:path>
              <a:moveTo>
                <a:pt x="0" y="16149"/>
              </a:moveTo>
              <a:lnTo>
                <a:pt x="1523603" y="161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3584282" y="2647284"/>
        <a:ext cx="76180" cy="76180"/>
      </dsp:txXfrm>
    </dsp:sp>
    <dsp:sp modelId="{FF675DD3-829F-4644-B6EB-04AD9BA4016D}">
      <dsp:nvSpPr>
        <dsp:cNvPr id="0" name=""/>
        <dsp:cNvSpPr/>
      </dsp:nvSpPr>
      <dsp:spPr>
        <a:xfrm>
          <a:off x="4085844" y="2925340"/>
          <a:ext cx="4049058" cy="7292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Co-construction du dispositif administratif</a:t>
          </a:r>
          <a:endParaRPr lang="fr-FR" sz="1600" kern="1200" dirty="0"/>
        </a:p>
      </dsp:txBody>
      <dsp:txXfrm>
        <a:off x="4107203" y="2946699"/>
        <a:ext cx="4006340" cy="686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23" tIns="47862" rIns="95723" bIns="47862" numCol="1" anchor="t" anchorCtr="0" compatLnSpc="1">
            <a:prstTxWarp prst="textNoShape">
              <a:avLst/>
            </a:prstTxWarp>
          </a:bodyPr>
          <a:lstStyle>
            <a:lvl1pPr defTabSz="957201" eaLnBrk="0" hangingPunct="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371" y="1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5723" tIns="47862" rIns="95723" bIns="47862" numCol="1" anchor="t" anchorCtr="0" compatLnSpc="1">
            <a:prstTxWarp prst="textNoShape">
              <a:avLst/>
            </a:prstTxWarp>
          </a:bodyPr>
          <a:lstStyle>
            <a:lvl1pPr algn="r" defTabSz="957201" eaLnBrk="0" hangingPunct="0">
              <a:defRPr sz="1300"/>
            </a:lvl1pPr>
          </a:lstStyle>
          <a:p>
            <a:fld id="{B8BE7478-6EA0-4E9E-835E-2F448C526612}" type="datetime1">
              <a:rPr lang="fr-FR" altLang="fr-FR"/>
              <a:pPr/>
              <a:t>13/12/17</a:t>
            </a:fld>
            <a:endParaRPr lang="fr-FR" altLang="fr-FR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500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23" tIns="47862" rIns="95723" bIns="47862" numCol="1" anchor="b" anchorCtr="0" compatLnSpc="1">
            <a:prstTxWarp prst="textNoShape">
              <a:avLst/>
            </a:prstTxWarp>
          </a:bodyPr>
          <a:lstStyle>
            <a:lvl1pPr defTabSz="957201" eaLnBrk="0" hangingPunct="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371" y="9446500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5723" tIns="47862" rIns="95723" bIns="47862" numCol="1" anchor="b" anchorCtr="0" compatLnSpc="1">
            <a:prstTxWarp prst="textNoShape">
              <a:avLst/>
            </a:prstTxWarp>
          </a:bodyPr>
          <a:lstStyle>
            <a:lvl1pPr algn="r" defTabSz="957201" eaLnBrk="0" hangingPunct="0">
              <a:defRPr sz="1300"/>
            </a:lvl1pPr>
          </a:lstStyle>
          <a:p>
            <a:fld id="{8465A09C-2B02-4BB9-9085-9B9482D4D82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075795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23" tIns="47862" rIns="95723" bIns="47862" numCol="1" anchor="t" anchorCtr="0" compatLnSpc="1">
            <a:prstTxWarp prst="textNoShape">
              <a:avLst/>
            </a:prstTxWarp>
          </a:bodyPr>
          <a:lstStyle>
            <a:lvl1pPr defTabSz="957201" eaLnBrk="0" hangingPunct="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371" y="1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23" tIns="47862" rIns="95723" bIns="47862" numCol="1" anchor="t" anchorCtr="0" compatLnSpc="1">
            <a:prstTxWarp prst="textNoShape">
              <a:avLst/>
            </a:prstTxWarp>
          </a:bodyPr>
          <a:lstStyle>
            <a:lvl1pPr algn="r" defTabSz="957201" eaLnBrk="0" hangingPunct="0">
              <a:defRPr sz="1300"/>
            </a:lvl1pPr>
          </a:lstStyle>
          <a:p>
            <a:fld id="{BDF8ED77-389D-4161-A5CE-3305830372A8}" type="datetime1">
              <a:rPr lang="fr-FR" altLang="fr-FR"/>
              <a:pPr/>
              <a:t>13/12/17</a:t>
            </a:fld>
            <a:endParaRPr lang="fr-FR" altLang="fr-F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7713"/>
            <a:ext cx="496887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370" y="4721662"/>
            <a:ext cx="4995227" cy="447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23" tIns="47862" rIns="95723" bIns="47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500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23" tIns="47862" rIns="95723" bIns="47862" numCol="1" anchor="b" anchorCtr="0" compatLnSpc="1">
            <a:prstTxWarp prst="textNoShape">
              <a:avLst/>
            </a:prstTxWarp>
          </a:bodyPr>
          <a:lstStyle>
            <a:lvl1pPr defTabSz="957201" eaLnBrk="0" hangingPunct="0">
              <a:defRPr sz="13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371" y="9446500"/>
            <a:ext cx="2952593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5723" tIns="47862" rIns="95723" bIns="47862" numCol="1" anchor="b" anchorCtr="0" compatLnSpc="1">
            <a:prstTxWarp prst="textNoShape">
              <a:avLst/>
            </a:prstTxWarp>
          </a:bodyPr>
          <a:lstStyle>
            <a:lvl1pPr algn="r" defTabSz="957201" eaLnBrk="0" hangingPunct="0">
              <a:defRPr sz="1300"/>
            </a:lvl1pPr>
          </a:lstStyle>
          <a:p>
            <a:fld id="{92A12DD1-003E-4F9F-ADAA-2F0B77905C9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10220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u diap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5" descr="patern 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5229225"/>
            <a:ext cx="9144000" cy="1628775"/>
          </a:xfrm>
          <a:prstGeom prst="rect">
            <a:avLst/>
          </a:prstGeom>
          <a:solidFill>
            <a:srgbClr val="003667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 userDrawn="1"/>
        </p:nvSpPr>
        <p:spPr bwMode="auto">
          <a:xfrm>
            <a:off x="2555875" y="4941888"/>
            <a:ext cx="35988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0000" tIns="0" rIns="90000" bIns="0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fr-FR" sz="1700" b="1" dirty="0" err="1" smtClean="0">
                <a:solidFill>
                  <a:srgbClr val="17375E"/>
                </a:solidFill>
                <a:latin typeface="Trebuchet MS" charset="0"/>
              </a:rPr>
              <a:t>www.univ-nantes.fr</a:t>
            </a:r>
            <a:endParaRPr lang="fr-FR" sz="1700" b="1" dirty="0" smtClean="0">
              <a:solidFill>
                <a:srgbClr val="17375E"/>
              </a:solidFill>
              <a:latin typeface="Trebuchet MS" charset="0"/>
            </a:endParaRPr>
          </a:p>
          <a:p>
            <a:pPr eaLnBrk="0" hangingPunct="0">
              <a:spcBef>
                <a:spcPts val="1063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 sz="1700" b="1" dirty="0" smtClean="0">
              <a:solidFill>
                <a:srgbClr val="0D2343"/>
              </a:solidFill>
              <a:latin typeface="Trebuchet MS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 userDrawn="1"/>
        </p:nvSpPr>
        <p:spPr bwMode="auto">
          <a:xfrm>
            <a:off x="1933574" y="4938713"/>
            <a:ext cx="7210800" cy="288925"/>
          </a:xfrm>
          <a:prstGeom prst="flowChartProcess">
            <a:avLst/>
          </a:prstGeom>
          <a:solidFill>
            <a:srgbClr val="D0D7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2411413" y="4897438"/>
            <a:ext cx="2952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0" hangingPunct="0">
              <a:spcBef>
                <a:spcPts val="700"/>
              </a:spcBef>
              <a:defRPr/>
            </a:pPr>
            <a:r>
              <a:rPr lang="fr-FR" sz="1600" b="1" dirty="0" smtClean="0">
                <a:solidFill>
                  <a:srgbClr val="003667"/>
                </a:solidFill>
                <a:latin typeface="Trebuchet MS" panose="020B0603020202020204" pitchFamily="34" charset="0"/>
                <a:cs typeface="Avenir Next Condensed Demi Bold"/>
              </a:rPr>
              <a:t>www.univ-nantes.fr</a:t>
            </a:r>
          </a:p>
        </p:txBody>
      </p:sp>
      <p:pic>
        <p:nvPicPr>
          <p:cNvPr id="7" name="Image 18" descr="logo un2011blanc_larg1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238750"/>
            <a:ext cx="1943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1951558" y="1557338"/>
            <a:ext cx="6264275" cy="1873250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2036862" y="1556792"/>
            <a:ext cx="6178971" cy="1853356"/>
          </a:xfrm>
        </p:spPr>
        <p:txBody>
          <a:bodyPr lIns="450000" rIns="450000" anchor="ctr" anchorCtr="0"/>
          <a:lstStyle>
            <a:lvl1pPr marL="0" indent="0" algn="l">
              <a:spcBef>
                <a:spcPts val="0"/>
              </a:spcBef>
              <a:buNone/>
              <a:defRPr sz="3200" baseline="0">
                <a:solidFill>
                  <a:schemeClr val="tx2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fr-FR" dirty="0" smtClean="0"/>
              <a:t>TITRE DU DIAPORAMA CENTRÉ SUR LA HAUTEUR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6228184" y="3861048"/>
            <a:ext cx="2448272" cy="432048"/>
          </a:xfrm>
        </p:spPr>
        <p:txBody>
          <a:bodyPr lIns="450000" rIns="450000" anchor="ctr" anchorCtr="0"/>
          <a:lstStyle>
            <a:lvl1pPr marL="0" indent="0" algn="r">
              <a:spcBef>
                <a:spcPts val="0"/>
              </a:spcBef>
              <a:buNone/>
              <a:defRPr sz="1800" b="0" baseline="0">
                <a:solidFill>
                  <a:srgbClr val="003667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fr-FR" smtClean="0"/>
              <a:t>Date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2926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2318666" y="2132856"/>
            <a:ext cx="4643264" cy="1944216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defRPr/>
            </a:pPr>
            <a:endParaRPr lang="fr-FR" altLang="fr-FR" smtClean="0">
              <a:solidFill>
                <a:prstClr val="black"/>
              </a:solidFill>
            </a:endParaRPr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179388" y="6308725"/>
            <a:ext cx="8783637" cy="0"/>
          </a:xfrm>
          <a:prstGeom prst="line">
            <a:avLst/>
          </a:prstGeom>
          <a:ln w="6350" cmpd="sng">
            <a:solidFill>
              <a:srgbClr val="00366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8" descr="Logo-UN2011bleu-larg1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345238"/>
            <a:ext cx="71913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1921791" y="1291530"/>
            <a:ext cx="79375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20000" dirty="0" smtClean="0">
                <a:solidFill>
                  <a:srgbClr val="D0D700"/>
                </a:solidFill>
                <a:latin typeface="Avenir Next Condensed Demi Bold"/>
                <a:cs typeface="Avenir Next Condensed Demi Bold"/>
              </a:rPr>
              <a:t>[</a:t>
            </a:r>
          </a:p>
        </p:txBody>
      </p:sp>
      <p:sp>
        <p:nvSpPr>
          <p:cNvPr id="2" name="ZoneTexte 1"/>
          <p:cNvSpPr txBox="1"/>
          <p:nvPr userDrawn="1"/>
        </p:nvSpPr>
        <p:spPr>
          <a:xfrm>
            <a:off x="179388" y="6345238"/>
            <a:ext cx="86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F77ABF-56C8-4756-B851-E52D4061CEF5}" type="slidenum">
              <a:rPr lang="fr-FR" sz="1400" b="1" smtClean="0">
                <a:solidFill>
                  <a:srgbClr val="003667"/>
                </a:solidFill>
                <a:latin typeface="Trebuchet MS" panose="020B0603020202020204" pitchFamily="34" charset="0"/>
              </a:rPr>
              <a:t>‹#›</a:t>
            </a:fld>
            <a:endParaRPr lang="fr-FR" sz="1400" b="1" dirty="0">
              <a:solidFill>
                <a:srgbClr val="003667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 userDrawn="1"/>
        </p:nvSpPr>
        <p:spPr bwMode="auto">
          <a:xfrm rot="10800000">
            <a:off x="6514554" y="1863402"/>
            <a:ext cx="793750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fr-FR" sz="20000" dirty="0" smtClean="0">
                <a:solidFill>
                  <a:srgbClr val="D0D700"/>
                </a:solidFill>
                <a:latin typeface="Avenir Next Condensed Demi Bold"/>
                <a:cs typeface="Avenir Next Condensed Demi Bold"/>
              </a:rPr>
              <a:t>[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9752" y="2132856"/>
            <a:ext cx="4536504" cy="1944216"/>
          </a:xfrm>
        </p:spPr>
        <p:txBody>
          <a:bodyPr lIns="450000" rIns="450000" anchor="ctr" anchorCtr="0"/>
          <a:lstStyle>
            <a:lvl1pPr marL="0" indent="0" algn="ctr">
              <a:spcBef>
                <a:spcPts val="0"/>
              </a:spcBef>
              <a:buNone/>
              <a:defRPr sz="2800" baseline="0">
                <a:solidFill>
                  <a:schemeClr val="tx2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fr-FR" dirty="0" smtClean="0"/>
              <a:t>TITRE CHAPITRE SUR 1, 2 OU 3 LIGNES CENTRÉES SUR LA HAUTEUR</a:t>
            </a:r>
          </a:p>
        </p:txBody>
      </p:sp>
    </p:spTree>
    <p:extLst>
      <p:ext uri="{BB962C8B-B14F-4D97-AF65-F5344CB8AC3E}">
        <p14:creationId xmlns:p14="http://schemas.microsoft.com/office/powerpoint/2010/main" val="415816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 userDrawn="1"/>
        </p:nvCxnSpPr>
        <p:spPr>
          <a:xfrm>
            <a:off x="179388" y="6308725"/>
            <a:ext cx="8783637" cy="0"/>
          </a:xfrm>
          <a:prstGeom prst="line">
            <a:avLst/>
          </a:prstGeom>
          <a:ln w="6350" cmpd="sng">
            <a:solidFill>
              <a:srgbClr val="004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 userDrawn="1"/>
        </p:nvCxnSpPr>
        <p:spPr>
          <a:xfrm>
            <a:off x="0" y="908720"/>
            <a:ext cx="5724128" cy="0"/>
          </a:xfrm>
          <a:prstGeom prst="line">
            <a:avLst/>
          </a:prstGeom>
          <a:ln w="25400">
            <a:solidFill>
              <a:srgbClr val="D0D7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1412776"/>
            <a:ext cx="7560840" cy="4535488"/>
          </a:xfrm>
        </p:spPr>
        <p:txBody>
          <a:bodyPr/>
          <a:lstStyle>
            <a:lvl1pPr marL="342900" indent="-342900">
              <a:spcBef>
                <a:spcPts val="1600"/>
              </a:spcBef>
              <a:buClr>
                <a:srgbClr val="D0D700"/>
              </a:buClr>
              <a:buFont typeface="Trebuchet MS" panose="020B0603020202020204" pitchFamily="34" charset="0"/>
              <a:buChar char="●"/>
              <a:defRPr sz="2000">
                <a:latin typeface="Trebuchet MS" panose="020B0603020202020204" pitchFamily="34" charset="0"/>
              </a:defRPr>
            </a:lvl1pPr>
            <a:lvl2pPr marL="742950" indent="-28575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1800">
                <a:latin typeface="Trebuchet MS" panose="020B0603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◊"/>
              <a:defRPr sz="1600"/>
            </a:lvl3pPr>
            <a:lvl4pPr marL="1600200" indent="-228600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 sz="1400">
                <a:latin typeface="Trebuchet MS" panose="020B0603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-"/>
              <a:defRPr sz="12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smtClean="0"/>
              <a:t>Titre niveau 1</a:t>
            </a:r>
          </a:p>
          <a:p>
            <a:pPr lvl="1"/>
            <a:r>
              <a:rPr lang="fr-FR" dirty="0" smtClean="0"/>
              <a:t>Titre niveau 2</a:t>
            </a:r>
          </a:p>
          <a:p>
            <a:pPr lvl="2"/>
            <a:r>
              <a:rPr lang="fr-FR" dirty="0" smtClean="0"/>
              <a:t>Titre niveau 3</a:t>
            </a:r>
          </a:p>
          <a:p>
            <a:pPr lvl="3"/>
            <a:r>
              <a:rPr lang="fr-FR" dirty="0" smtClean="0"/>
              <a:t>Titre niveau 4</a:t>
            </a:r>
          </a:p>
          <a:p>
            <a:pPr lvl="4"/>
            <a:r>
              <a:rPr lang="fr-FR" dirty="0" smtClean="0"/>
              <a:t>Titre niveau 5</a:t>
            </a:r>
            <a:endParaRPr lang="fr-FR" dirty="0"/>
          </a:p>
        </p:txBody>
      </p:sp>
      <p:pic>
        <p:nvPicPr>
          <p:cNvPr id="3" name="Image 7" descr="Logo-UN2011bleu-larg1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6345238"/>
            <a:ext cx="71913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75973" y="6400797"/>
            <a:ext cx="864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F77ABF-56C8-4756-B851-E52D4061CEF5}" type="slidenum">
              <a:rPr lang="fr-FR" sz="1200" b="1" smtClean="0">
                <a:solidFill>
                  <a:srgbClr val="003667"/>
                </a:solidFill>
                <a:latin typeface="Trebuchet MS" panose="020B0603020202020204" pitchFamily="34" charset="0"/>
              </a:rPr>
              <a:t>‹#›</a:t>
            </a:fld>
            <a:endParaRPr lang="fr-FR" sz="1200" b="1" dirty="0">
              <a:solidFill>
                <a:srgbClr val="003667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168722" y="0"/>
            <a:ext cx="8048712" cy="908720"/>
          </a:xfrm>
        </p:spPr>
        <p:txBody>
          <a:bodyPr wrap="square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rgbClr val="0036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9538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cour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 userDrawn="1"/>
        </p:nvCxnSpPr>
        <p:spPr>
          <a:xfrm>
            <a:off x="179388" y="6308725"/>
            <a:ext cx="8783637" cy="0"/>
          </a:xfrm>
          <a:prstGeom prst="line">
            <a:avLst/>
          </a:prstGeom>
          <a:ln w="6350" cmpd="sng">
            <a:solidFill>
              <a:srgbClr val="004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 userDrawn="1"/>
        </p:nvCxnSpPr>
        <p:spPr>
          <a:xfrm>
            <a:off x="0" y="908720"/>
            <a:ext cx="5724128" cy="0"/>
          </a:xfrm>
          <a:prstGeom prst="line">
            <a:avLst/>
          </a:prstGeom>
          <a:ln w="25400">
            <a:solidFill>
              <a:srgbClr val="D0D7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7" descr="Logo-UN2011bleu-larg1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345238"/>
            <a:ext cx="71913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83121" y="6401274"/>
            <a:ext cx="864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F77ABF-56C8-4756-B851-E52D4061CEF5}" type="slidenum">
              <a:rPr lang="fr-FR" sz="1200" b="1" smtClean="0">
                <a:solidFill>
                  <a:srgbClr val="003667"/>
                </a:solidFill>
                <a:latin typeface="Trebuchet MS" panose="020B0603020202020204" pitchFamily="34" charset="0"/>
              </a:rPr>
              <a:t>‹#›</a:t>
            </a:fld>
            <a:endParaRPr lang="fr-FR" sz="1200" b="1" dirty="0">
              <a:solidFill>
                <a:srgbClr val="003667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611560" y="1412776"/>
            <a:ext cx="5112568" cy="4535488"/>
          </a:xfrm>
        </p:spPr>
        <p:txBody>
          <a:bodyPr/>
          <a:lstStyle>
            <a:lvl1pPr marL="342900" indent="-342900">
              <a:spcBef>
                <a:spcPts val="1600"/>
              </a:spcBef>
              <a:buClr>
                <a:srgbClr val="D0D700"/>
              </a:buClr>
              <a:buFont typeface="Trebuchet MS" panose="020B0603020202020204" pitchFamily="34" charset="0"/>
              <a:buChar char="●"/>
              <a:defRPr sz="2000">
                <a:latin typeface="Trebuchet MS" panose="020B0603020202020204" pitchFamily="34" charset="0"/>
              </a:defRPr>
            </a:lvl1pPr>
            <a:lvl2pPr marL="742950" indent="-28575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»"/>
              <a:defRPr sz="1800">
                <a:latin typeface="Trebuchet MS" panose="020B0603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◊"/>
              <a:defRPr sz="1600"/>
            </a:lvl3pPr>
            <a:lvl4pPr marL="1600200" indent="-228600">
              <a:spcBef>
                <a:spcPts val="400"/>
              </a:spcBef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 sz="1200">
                <a:latin typeface="Trebuchet MS" panose="020B06030202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Trebuchet MS" panose="020B0603020202020204" pitchFamily="34" charset="0"/>
              <a:buChar char="—"/>
              <a:defRPr sz="10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fr-FR" dirty="0" smtClean="0"/>
              <a:t>Titre niveau 1</a:t>
            </a:r>
          </a:p>
          <a:p>
            <a:pPr lvl="1"/>
            <a:r>
              <a:rPr lang="fr-FR" dirty="0" smtClean="0"/>
              <a:t>Titre niveau 2</a:t>
            </a:r>
          </a:p>
          <a:p>
            <a:pPr lvl="2"/>
            <a:r>
              <a:rPr lang="fr-FR" dirty="0" smtClean="0"/>
              <a:t>Niveau 3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9" name="Espace réservé pour une image  18"/>
          <p:cNvSpPr>
            <a:spLocks noGrp="1"/>
          </p:cNvSpPr>
          <p:nvPr>
            <p:ph type="pic" sz="quarter" idx="13"/>
          </p:nvPr>
        </p:nvSpPr>
        <p:spPr>
          <a:xfrm>
            <a:off x="5745038" y="0"/>
            <a:ext cx="3398962" cy="6858000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1"/>
          </p:nvPr>
        </p:nvSpPr>
        <p:spPr>
          <a:xfrm>
            <a:off x="123688" y="-27384"/>
            <a:ext cx="5616575" cy="935038"/>
          </a:xfrm>
        </p:spPr>
        <p:txBody>
          <a:bodyPr anchor="ctr" anchorCtr="0"/>
          <a:lstStyle>
            <a:lvl1pPr marL="0" indent="0">
              <a:buNone/>
              <a:defRPr sz="2800">
                <a:solidFill>
                  <a:srgbClr val="003667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889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  <a:p>
            <a:pPr lvl="5"/>
            <a:r>
              <a:rPr lang="fr-FR" altLang="fr-FR" sz="1200" dirty="0" smtClean="0">
                <a:latin typeface="Trebuchet MS" panose="020B0603020202020204" pitchFamily="34" charset="0"/>
              </a:rPr>
              <a:t>Sixième niveau</a:t>
            </a:r>
            <a:endParaRPr lang="fr-FR" alt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FAF637E-D29C-4260-9207-EAA4818370B7}" type="datetime1">
              <a:rPr lang="fr-FR" altLang="fr-FR" smtClean="0"/>
              <a:t>13/12/17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6901926-00B1-4F46-9D9B-EEAE1D40674F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8" r:id="rId1"/>
    <p:sldLayoutId id="2147485225" r:id="rId2"/>
    <p:sldLayoutId id="2147485227" r:id="rId3"/>
    <p:sldLayoutId id="2147485226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ct val="20000"/>
        </a:spcBef>
        <a:spcAft>
          <a:spcPct val="0"/>
        </a:spcAft>
        <a:buClr>
          <a:srgbClr val="D0D700"/>
        </a:buClr>
        <a:buFont typeface="Arial" pitchFamily="34" charset="0"/>
        <a:buNone/>
        <a:defRPr sz="2000" kern="1200">
          <a:solidFill>
            <a:schemeClr val="tx1"/>
          </a:solidFill>
          <a:latin typeface="Trebuchet MS" panose="020B0603020202020204" pitchFamily="34" charset="0"/>
          <a:ea typeface="MS PGothic" pitchFamily="34" charset="-128"/>
          <a:cs typeface="Trebuchet MS" panose="020B0603020202020204" pitchFamily="34" charset="0"/>
        </a:defRPr>
      </a:lvl1pPr>
      <a:lvl2pPr marL="742950" indent="-285750" algn="l" defTabSz="457200" rtl="0" eaLnBrk="0" fontAlgn="base" hangingPunct="0">
        <a:spcBef>
          <a:spcPts val="1800"/>
        </a:spcBef>
        <a:spcAft>
          <a:spcPct val="0"/>
        </a:spcAft>
        <a:buClr>
          <a:srgbClr val="D0D700"/>
        </a:buClr>
        <a:buFont typeface="Arial" panose="020B0604020202020204" pitchFamily="34" charset="0"/>
        <a:buChar char="●"/>
        <a:defRPr sz="2000" kern="1200">
          <a:solidFill>
            <a:schemeClr val="tx1"/>
          </a:solidFill>
          <a:latin typeface="Trebuchet MS" panose="020B0603020202020204" pitchFamily="34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»"/>
        <a:defRPr lang="fr-FR" altLang="fr-FR" sz="1800" kern="1200" dirty="0" smtClean="0">
          <a:solidFill>
            <a:schemeClr val="tx1"/>
          </a:solidFill>
          <a:latin typeface="Trebuchet MS" panose="020B0603020202020204" pitchFamily="34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Trebuchet MS" panose="020B0603020202020204" pitchFamily="34" charset="0"/>
        <a:buChar char="◊"/>
        <a:defRPr sz="1600" kern="1200">
          <a:solidFill>
            <a:schemeClr val="tx1"/>
          </a:solidFill>
          <a:latin typeface="Trebuchet MS" panose="020B0603020202020204" pitchFamily="34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rebuchet MS" panose="020B0603020202020204" pitchFamily="34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Trebuchet MS" panose="020B0603020202020204" pitchFamily="34" charset="0"/>
        <a:buChar char="—"/>
        <a:defRPr sz="1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5.xml"/><Relationship Id="rId12" Type="http://schemas.openxmlformats.org/officeDocument/2006/relationships/diagramQuickStyle" Target="../diagrams/quickStyle5.xml"/><Relationship Id="rId13" Type="http://schemas.openxmlformats.org/officeDocument/2006/relationships/diagramColors" Target="../diagrams/colors5.xml"/><Relationship Id="rId14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diagramData" Target="../diagrams/data4.xml"/><Relationship Id="rId6" Type="http://schemas.openxmlformats.org/officeDocument/2006/relationships/diagramLayout" Target="../diagrams/layout4.xml"/><Relationship Id="rId7" Type="http://schemas.openxmlformats.org/officeDocument/2006/relationships/diagramQuickStyle" Target="../diagrams/quickStyle4.xml"/><Relationship Id="rId8" Type="http://schemas.openxmlformats.org/officeDocument/2006/relationships/diagramColors" Target="../diagrams/colors4.xml"/><Relationship Id="rId9" Type="http://schemas.microsoft.com/office/2007/relationships/diagramDrawing" Target="../diagrams/drawing4.xml"/><Relationship Id="rId10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979712" y="1556792"/>
            <a:ext cx="6236121" cy="1853356"/>
          </a:xfrm>
        </p:spPr>
        <p:txBody>
          <a:bodyPr/>
          <a:lstStyle/>
          <a:p>
            <a:pPr algn="just"/>
            <a:r>
              <a:rPr lang="fr-FR" sz="2400" dirty="0"/>
              <a:t>L’internationalisation des formation via l’enseignement à distance : l’exemple de UN e-SEA, pour une université ouverte, éthique et intégrative</a:t>
            </a:r>
          </a:p>
          <a:p>
            <a:pPr algn="ctr"/>
            <a:r>
              <a:rPr lang="fr-FR" sz="2600" b="1" dirty="0" smtClean="0"/>
              <a:t>UN e SEA</a:t>
            </a:r>
            <a:endParaRPr lang="fr-FR" sz="26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4788024" y="3861048"/>
            <a:ext cx="3888432" cy="432048"/>
          </a:xfrm>
        </p:spPr>
        <p:txBody>
          <a:bodyPr/>
          <a:lstStyle/>
          <a:p>
            <a:r>
              <a:rPr lang="fr-FR" dirty="0" smtClean="0"/>
              <a:t>FIED 14 décembre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28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2-2_DroitMer_img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794"/>
            <a:ext cx="6933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9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Diversité des exercices interactifs</a:t>
            </a:r>
            <a:endParaRPr lang="fr-FR" dirty="0"/>
          </a:p>
        </p:txBody>
      </p:sp>
      <p:pic>
        <p:nvPicPr>
          <p:cNvPr id="4" name="Image 3" descr="2-9_Exemple_diversite-exercices-interactif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328"/>
            <a:ext cx="9095232" cy="613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36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68722" y="0"/>
            <a:ext cx="8579742" cy="908720"/>
          </a:xfrm>
        </p:spPr>
        <p:txBody>
          <a:bodyPr/>
          <a:lstStyle/>
          <a:p>
            <a:r>
              <a:rPr lang="fr-FR" altLang="fr-FR" dirty="0" smtClean="0"/>
              <a:t>Une démarche de modularisation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67336" y="1196751"/>
            <a:ext cx="7704856" cy="501298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altLang="fr-FR" sz="2400" b="1" i="1" dirty="0" smtClean="0"/>
              <a:t>		</a:t>
            </a:r>
            <a:r>
              <a:rPr lang="fr-FR" altLang="fr-FR" sz="2400" i="1" dirty="0"/>
              <a:t>	</a:t>
            </a:r>
            <a:endParaRPr lang="fr-FR" altLang="fr-FR" dirty="0" smtClean="0"/>
          </a:p>
        </p:txBody>
      </p:sp>
      <p:sp>
        <p:nvSpPr>
          <p:cNvPr id="4" name="Espace réservé du pied de page 4"/>
          <p:cNvSpPr txBox="1">
            <a:spLocks/>
          </p:cNvSpPr>
          <p:nvPr/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endParaRPr lang="fr-FR" b="1" dirty="0">
              <a:solidFill>
                <a:srgbClr val="D0D7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445" y="6251061"/>
            <a:ext cx="807963" cy="6069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5814175"/>
            <a:ext cx="763651" cy="38424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552" y="6416445"/>
            <a:ext cx="1020142" cy="263710"/>
          </a:xfrm>
          <a:prstGeom prst="rect">
            <a:avLst/>
          </a:prstGeom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370939584"/>
              </p:ext>
            </p:extLst>
          </p:nvPr>
        </p:nvGraphicFramePr>
        <p:xfrm>
          <a:off x="265076" y="1196751"/>
          <a:ext cx="4344144" cy="290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Virage 7"/>
          <p:cNvSpPr/>
          <p:nvPr/>
        </p:nvSpPr>
        <p:spPr>
          <a:xfrm flipV="1">
            <a:off x="2421898" y="4841006"/>
            <a:ext cx="1644892" cy="555139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5" name="Accolade ouvrante 14"/>
          <p:cNvSpPr/>
          <p:nvPr/>
        </p:nvSpPr>
        <p:spPr>
          <a:xfrm rot="16200000">
            <a:off x="2215829" y="2164888"/>
            <a:ext cx="432048" cy="440327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3861224633"/>
              </p:ext>
            </p:extLst>
          </p:nvPr>
        </p:nvGraphicFramePr>
        <p:xfrm>
          <a:off x="5230456" y="2587010"/>
          <a:ext cx="3326334" cy="326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Flèche vers le bas 11"/>
          <p:cNvSpPr/>
          <p:nvPr/>
        </p:nvSpPr>
        <p:spPr>
          <a:xfrm>
            <a:off x="8569429" y="1659191"/>
            <a:ext cx="453950" cy="42344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614131" y="1555043"/>
            <a:ext cx="451727" cy="41549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FR" b="1" dirty="0" smtClean="0">
                <a:solidFill>
                  <a:srgbClr val="D0D700"/>
                </a:solidFill>
                <a:latin typeface="Trebuchet MS" panose="020B0603020202020204" pitchFamily="34" charset="0"/>
              </a:rPr>
              <a:t>REMEDIATION</a:t>
            </a:r>
          </a:p>
        </p:txBody>
      </p:sp>
    </p:spTree>
    <p:extLst>
      <p:ext uri="{BB962C8B-B14F-4D97-AF65-F5344CB8AC3E}">
        <p14:creationId xmlns:p14="http://schemas.microsoft.com/office/powerpoint/2010/main" val="177956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latin typeface="Helvetica" charset="0"/>
                <a:ea typeface="MS PGothic" charset="0"/>
              </a:rPr>
              <a:t>Un catalogue de formation continue évolutif </a:t>
            </a:r>
            <a:endParaRPr lang="fr-FR" dirty="0"/>
          </a:p>
        </p:txBody>
      </p:sp>
      <p:pic>
        <p:nvPicPr>
          <p:cNvPr id="9" name="Image 8" descr="Capture d’écran 2017-12-12 à 14.31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6" y="911157"/>
            <a:ext cx="8356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4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Action auprès des partenaires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858892499"/>
              </p:ext>
            </p:extLst>
          </p:nvPr>
        </p:nvGraphicFramePr>
        <p:xfrm>
          <a:off x="395536" y="1556792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94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2400" b="1" dirty="0" smtClean="0"/>
              <a:t>Rappel du contexte</a:t>
            </a:r>
            <a:endParaRPr lang="fr-FR" sz="2400" b="1" dirty="0"/>
          </a:p>
        </p:txBody>
      </p:sp>
      <p:sp>
        <p:nvSpPr>
          <p:cNvPr id="4" name="Espace réservé du pied de page 4"/>
          <p:cNvSpPr txBox="1">
            <a:spLocks/>
          </p:cNvSpPr>
          <p:nvPr/>
        </p:nvSpPr>
        <p:spPr>
          <a:xfrm>
            <a:off x="0" y="6356350"/>
            <a:ext cx="9108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fr-FR" b="1" dirty="0" smtClean="0">
                <a:solidFill>
                  <a:srgbClr val="D0D700"/>
                </a:solidFill>
                <a:latin typeface="Trebuchet MS" panose="020B0603020202020204" pitchFamily="34" charset="0"/>
              </a:rPr>
              <a:t>[]</a:t>
            </a:r>
            <a:endParaRPr lang="fr-FR" b="1" dirty="0">
              <a:solidFill>
                <a:srgbClr val="D0D7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21401779">
            <a:off x="931795" y="4738169"/>
            <a:ext cx="6897528" cy="401798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755576" y="1124743"/>
            <a:ext cx="74888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fr-FR" sz="2000" dirty="0" smtClean="0">
                <a:latin typeface="Trebuchet MS" charset="0"/>
              </a:rPr>
              <a:t>Dépasser </a:t>
            </a:r>
            <a:r>
              <a:rPr lang="fr-FR" sz="2000" dirty="0">
                <a:latin typeface="Trebuchet MS" charset="0"/>
              </a:rPr>
              <a:t>les obstacles économiques et </a:t>
            </a:r>
            <a:r>
              <a:rPr lang="fr-FR" sz="2000" dirty="0" err="1">
                <a:latin typeface="Trebuchet MS" charset="0"/>
              </a:rPr>
              <a:t>géo-politiques</a:t>
            </a:r>
            <a:r>
              <a:rPr lang="fr-FR" sz="2000" dirty="0">
                <a:latin typeface="Trebuchet MS" charset="0"/>
              </a:rPr>
              <a:t> à la mobilité </a:t>
            </a:r>
            <a:r>
              <a:rPr lang="fr-FR" sz="2000" dirty="0" smtClean="0">
                <a:latin typeface="Trebuchet MS" charset="0"/>
              </a:rPr>
              <a:t>physique</a:t>
            </a:r>
          </a:p>
          <a:p>
            <a:pPr marL="342900" indent="-342900" algn="just">
              <a:buFontTx/>
              <a:buChar char="-"/>
            </a:pPr>
            <a:endParaRPr lang="fr-FR" sz="2000" dirty="0" smtClean="0">
              <a:latin typeface="Trebuchet MS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000" dirty="0" smtClean="0">
                <a:latin typeface="Trebuchet MS" charset="0"/>
              </a:rPr>
              <a:t>Développer </a:t>
            </a:r>
            <a:r>
              <a:rPr lang="fr-FR" sz="2000" dirty="0">
                <a:latin typeface="Trebuchet MS" charset="0"/>
              </a:rPr>
              <a:t>une démarche proactive d’internationalisation en utilisant le numérique pour favoriser l’accès du plus grand nombre à </a:t>
            </a:r>
            <a:r>
              <a:rPr lang="fr-FR" sz="2000" dirty="0" smtClean="0">
                <a:latin typeface="Trebuchet MS" charset="0"/>
              </a:rPr>
              <a:t>l’ESR</a:t>
            </a:r>
          </a:p>
          <a:p>
            <a:pPr marL="342900" indent="-342900" algn="just">
              <a:buFontTx/>
              <a:buChar char="-"/>
            </a:pPr>
            <a:endParaRPr lang="fr-FR" sz="2000" dirty="0" smtClean="0">
              <a:latin typeface="Trebuchet MS" charset="0"/>
            </a:endParaRPr>
          </a:p>
          <a:p>
            <a:pPr marL="342900" indent="-342900" algn="just">
              <a:buFontTx/>
              <a:buChar char="-"/>
            </a:pPr>
            <a:r>
              <a:rPr lang="fr-FR" sz="2000" dirty="0" smtClean="0">
                <a:latin typeface="Trebuchet MS" charset="0"/>
              </a:rPr>
              <a:t>Promouvoir </a:t>
            </a:r>
            <a:r>
              <a:rPr lang="fr-FR" sz="2000" dirty="0">
                <a:latin typeface="Trebuchet MS" charset="0"/>
              </a:rPr>
              <a:t>une démarche d’attractivité d’une université et de ses territoires</a:t>
            </a:r>
            <a:r>
              <a:rPr lang="fr-FR" sz="2000" dirty="0" smtClean="0">
                <a:latin typeface="Trebuchet MS" charset="0"/>
              </a:rPr>
              <a:t>.</a:t>
            </a:r>
          </a:p>
          <a:p>
            <a:pPr algn="just"/>
            <a:endParaRPr lang="fr-FR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60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latin typeface="Trebuchet MS" charset="0"/>
                <a:ea typeface="MS PGothic" charset="0"/>
              </a:rPr>
              <a:t>UN e-SEA: accroître l’impact de la filière mer </a:t>
            </a:r>
            <a:br>
              <a:rPr lang="fr-FR" dirty="0">
                <a:latin typeface="Trebuchet MS" charset="0"/>
                <a:ea typeface="MS PGothic" charset="0"/>
              </a:rPr>
            </a:br>
            <a:r>
              <a:rPr lang="fr-FR" dirty="0">
                <a:latin typeface="Trebuchet MS" charset="0"/>
                <a:ea typeface="MS PGothic" charset="0"/>
              </a:rPr>
              <a:t>sur l’attractivité de l’université de Nantes</a:t>
            </a:r>
            <a:endParaRPr lang="fr-FR" dirty="0"/>
          </a:p>
        </p:txBody>
      </p:sp>
      <p:pic>
        <p:nvPicPr>
          <p:cNvPr id="4" name="Image 3" descr="Capture d’écran 2017-12-12 à 14.37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43" y="3200571"/>
            <a:ext cx="25400" cy="12700"/>
          </a:xfrm>
          <a:prstGeom prst="rect">
            <a:avLst/>
          </a:prstGeom>
        </p:spPr>
      </p:pic>
      <p:pic>
        <p:nvPicPr>
          <p:cNvPr id="5" name="Image 4" descr="Capture d’écran 2017-12-12 à 14.37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51" y="3585401"/>
            <a:ext cx="25400" cy="12700"/>
          </a:xfrm>
          <a:prstGeom prst="rect">
            <a:avLst/>
          </a:prstGeom>
        </p:spPr>
      </p:pic>
      <p:pic>
        <p:nvPicPr>
          <p:cNvPr id="6" name="Image 5" descr="Capture d’écran 2017-12-12 à 14.37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8964488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8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latin typeface="Helvetica" charset="0"/>
                <a:ea typeface="MS PGothic" charset="0"/>
              </a:rPr>
              <a:t>En quoi le numérique est-il une solution adaptée? </a:t>
            </a:r>
            <a:endParaRPr lang="fr-FR" dirty="0"/>
          </a:p>
        </p:txBody>
      </p:sp>
      <p:pic>
        <p:nvPicPr>
          <p:cNvPr id="4" name="Image 3" descr="Capture d’écran 2017-12-12 à 14.38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0391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9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Action auprès des enseignants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795567836"/>
              </p:ext>
            </p:extLst>
          </p:nvPr>
        </p:nvGraphicFramePr>
        <p:xfrm>
          <a:off x="395536" y="1556792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463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Action auprès des publics</a:t>
            </a:r>
            <a:endParaRPr lang="fr-FR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577562051"/>
              </p:ext>
            </p:extLst>
          </p:nvPr>
        </p:nvGraphicFramePr>
        <p:xfrm>
          <a:off x="1524000" y="11001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èche droite 4"/>
          <p:cNvSpPr/>
          <p:nvPr/>
        </p:nvSpPr>
        <p:spPr>
          <a:xfrm>
            <a:off x="1524000" y="4869160"/>
            <a:ext cx="864096" cy="128240"/>
          </a:xfrm>
          <a:prstGeom prst="rightArrow">
            <a:avLst/>
          </a:prstGeom>
          <a:solidFill>
            <a:srgbClr val="BBD1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467637" y="4702447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Extradoc</a:t>
            </a:r>
            <a:r>
              <a:rPr lang="fr-FR" dirty="0" smtClean="0"/>
              <a:t>, environnement Moodle</a:t>
            </a:r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1524000" y="5486057"/>
            <a:ext cx="864096" cy="128240"/>
          </a:xfrm>
          <a:prstGeom prst="rightArrow">
            <a:avLst/>
          </a:prstGeom>
          <a:solidFill>
            <a:srgbClr val="BBD12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555776" y="5319344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Diversification des supports de cours: textes, vidéos, animations…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608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Action auprès des publics</a:t>
            </a:r>
            <a:endParaRPr lang="fr-FR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65095306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èche vers le bas 3"/>
          <p:cNvSpPr/>
          <p:nvPr/>
        </p:nvSpPr>
        <p:spPr>
          <a:xfrm>
            <a:off x="3275856" y="4509120"/>
            <a:ext cx="2592288" cy="591840"/>
          </a:xfrm>
          <a:prstGeom prst="downArrow">
            <a:avLst>
              <a:gd name="adj1" fmla="val 66518"/>
              <a:gd name="adj2" fmla="val 5683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259632" y="5461000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Ateliers </a:t>
            </a:r>
            <a:r>
              <a:rPr lang="fr-FR" dirty="0" err="1" smtClean="0"/>
              <a:t>tutorés</a:t>
            </a:r>
            <a:r>
              <a:rPr lang="fr-FR" dirty="0" smtClean="0"/>
              <a:t>, terrains, visites de site, stages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480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Livrets d’accompagnement pour les apprenants</a:t>
            </a:r>
            <a:endParaRPr lang="fr-FR" dirty="0"/>
          </a:p>
        </p:txBody>
      </p:sp>
      <p:pic>
        <p:nvPicPr>
          <p:cNvPr id="4" name="Image 3" descr="1-4_LivretAccompApprenantsF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462056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0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Tutoriels</a:t>
            </a:r>
            <a:endParaRPr lang="fr-FR" dirty="0"/>
          </a:p>
        </p:txBody>
      </p:sp>
      <p:pic>
        <p:nvPicPr>
          <p:cNvPr id="4" name="Image 3" descr="1-5_tutori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705678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06966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Bienvenu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16887</TotalTime>
  <Words>277</Words>
  <Application>Microsoft Macintosh PowerPoint</Application>
  <PresentationFormat>Présentation à l'écran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Modele_Bienvenue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DIRECTION COMMUNICATION UNIVERSITE DE NANTES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Gabarits</dc:title>
  <dc:creator>DIRECTION COMMUNICATION UNIVERSITE DE NANTES</dc:creator>
  <cp:lastModifiedBy>Gwenaele Proutière Maulion</cp:lastModifiedBy>
  <cp:revision>1081</cp:revision>
  <cp:lastPrinted>2016-06-07T12:30:55Z</cp:lastPrinted>
  <dcterms:created xsi:type="dcterms:W3CDTF">2010-09-24T07:14:30Z</dcterms:created>
  <dcterms:modified xsi:type="dcterms:W3CDTF">2017-12-15T07:59:43Z</dcterms:modified>
</cp:coreProperties>
</file>